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sldIdLst>
    <p:sldId id="290" r:id="rId2"/>
    <p:sldId id="291" r:id="rId3"/>
    <p:sldId id="257" r:id="rId4"/>
    <p:sldId id="280" r:id="rId5"/>
    <p:sldId id="278" r:id="rId6"/>
    <p:sldId id="284" r:id="rId7"/>
    <p:sldId id="283" r:id="rId8"/>
    <p:sldId id="282" r:id="rId9"/>
    <p:sldId id="281" r:id="rId10"/>
    <p:sldId id="285" r:id="rId11"/>
    <p:sldId id="262" r:id="rId12"/>
    <p:sldId id="266" r:id="rId13"/>
    <p:sldId id="267" r:id="rId14"/>
    <p:sldId id="286" r:id="rId15"/>
    <p:sldId id="268" r:id="rId16"/>
    <p:sldId id="273" r:id="rId17"/>
    <p:sldId id="271" r:id="rId18"/>
    <p:sldId id="274" r:id="rId19"/>
    <p:sldId id="287" r:id="rId20"/>
    <p:sldId id="292" r:id="rId21"/>
    <p:sldId id="288" r:id="rId22"/>
    <p:sldId id="277" r:id="rId23"/>
    <p:sldId id="265"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24D4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91F10DB-DD58-4D13-B269-D3EBD6544761}" v="38" dt="2023-10-05T16:01:14.68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vamut@outlook.com" userId="5833c17b14f47d1d" providerId="LiveId" clId="{D91F10DB-DD58-4D13-B269-D3EBD6544761}"/>
    <pc:docChg chg="undo redo custSel addSld delSld modSld addMainMaster delMainMaster">
      <pc:chgData name="shivamut@outlook.com" userId="5833c17b14f47d1d" providerId="LiveId" clId="{D91F10DB-DD58-4D13-B269-D3EBD6544761}" dt="2023-10-05T16:06:54.315" v="1068" actId="26606"/>
      <pc:docMkLst>
        <pc:docMk/>
      </pc:docMkLst>
      <pc:sldChg chg="modSp new del mod">
        <pc:chgData name="shivamut@outlook.com" userId="5833c17b14f47d1d" providerId="LiveId" clId="{D91F10DB-DD58-4D13-B269-D3EBD6544761}" dt="2023-10-05T14:36:42.269" v="74" actId="2696"/>
        <pc:sldMkLst>
          <pc:docMk/>
          <pc:sldMk cId="1075738037" sldId="256"/>
        </pc:sldMkLst>
        <pc:spChg chg="mod">
          <ac:chgData name="shivamut@outlook.com" userId="5833c17b14f47d1d" providerId="LiveId" clId="{D91F10DB-DD58-4D13-B269-D3EBD6544761}" dt="2023-10-05T14:36:34.218" v="73" actId="6549"/>
          <ac:spMkLst>
            <pc:docMk/>
            <pc:sldMk cId="1075738037" sldId="256"/>
            <ac:spMk id="2" creationId="{18BFC630-5137-0D8A-784F-AE810C536441}"/>
          </ac:spMkLst>
        </pc:spChg>
      </pc:sldChg>
      <pc:sldChg chg="addSp delSp modSp new mod modMedia setBg modClrScheme addAnim delAnim setClrOvrMap delDesignElem chgLayout">
        <pc:chgData name="shivamut@outlook.com" userId="5833c17b14f47d1d" providerId="LiveId" clId="{D91F10DB-DD58-4D13-B269-D3EBD6544761}" dt="2023-10-05T15:50:51.128" v="920"/>
        <pc:sldMkLst>
          <pc:docMk/>
          <pc:sldMk cId="2123836918" sldId="256"/>
        </pc:sldMkLst>
        <pc:spChg chg="mod">
          <ac:chgData name="shivamut@outlook.com" userId="5833c17b14f47d1d" providerId="LiveId" clId="{D91F10DB-DD58-4D13-B269-D3EBD6544761}" dt="2023-10-05T15:50:51.128" v="920"/>
          <ac:spMkLst>
            <pc:docMk/>
            <pc:sldMk cId="2123836918" sldId="256"/>
            <ac:spMk id="2" creationId="{97106504-3509-4CDE-05B1-E05FD99ECAFE}"/>
          </ac:spMkLst>
        </pc:spChg>
        <pc:spChg chg="mod">
          <ac:chgData name="shivamut@outlook.com" userId="5833c17b14f47d1d" providerId="LiveId" clId="{D91F10DB-DD58-4D13-B269-D3EBD6544761}" dt="2023-10-05T15:17:31.718" v="576" actId="255"/>
          <ac:spMkLst>
            <pc:docMk/>
            <pc:sldMk cId="2123836918" sldId="256"/>
            <ac:spMk id="3" creationId="{164C6733-744F-0968-0F51-A6AB1B6B31F8}"/>
          </ac:spMkLst>
        </pc:spChg>
        <pc:spChg chg="add del">
          <ac:chgData name="shivamut@outlook.com" userId="5833c17b14f47d1d" providerId="LiveId" clId="{D91F10DB-DD58-4D13-B269-D3EBD6544761}" dt="2023-10-05T14:43:46.145" v="300" actId="26606"/>
          <ac:spMkLst>
            <pc:docMk/>
            <pc:sldMk cId="2123836918" sldId="256"/>
            <ac:spMk id="9" creationId="{E20BB609-EF92-42DB-836C-0699A590B5CF}"/>
          </ac:spMkLst>
        </pc:spChg>
        <pc:spChg chg="add del">
          <ac:chgData name="shivamut@outlook.com" userId="5833c17b14f47d1d" providerId="LiveId" clId="{D91F10DB-DD58-4D13-B269-D3EBD6544761}" dt="2023-10-05T14:43:46.145" v="300" actId="26606"/>
          <ac:spMkLst>
            <pc:docMk/>
            <pc:sldMk cId="2123836918" sldId="256"/>
            <ac:spMk id="11" creationId="{7508F7DC-CA28-4ACE-AF79-D7E98ED1BFA3}"/>
          </ac:spMkLst>
        </pc:spChg>
        <pc:spChg chg="add del">
          <ac:chgData name="shivamut@outlook.com" userId="5833c17b14f47d1d" providerId="LiveId" clId="{D91F10DB-DD58-4D13-B269-D3EBD6544761}" dt="2023-10-05T14:43:46.145" v="300" actId="26606"/>
          <ac:spMkLst>
            <pc:docMk/>
            <pc:sldMk cId="2123836918" sldId="256"/>
            <ac:spMk id="13" creationId="{9AB20218-A500-457C-B65C-F3D198B1F717}"/>
          </ac:spMkLst>
        </pc:spChg>
        <pc:spChg chg="add del">
          <ac:chgData name="shivamut@outlook.com" userId="5833c17b14f47d1d" providerId="LiveId" clId="{D91F10DB-DD58-4D13-B269-D3EBD6544761}" dt="2023-10-05T14:43:46.145" v="300" actId="26606"/>
          <ac:spMkLst>
            <pc:docMk/>
            <pc:sldMk cId="2123836918" sldId="256"/>
            <ac:spMk id="15" creationId="{B2C335F7-F61C-4EB4-80F2-4B1438FE66BB}"/>
          </ac:spMkLst>
        </pc:spChg>
        <pc:spChg chg="add del">
          <ac:chgData name="shivamut@outlook.com" userId="5833c17b14f47d1d" providerId="LiveId" clId="{D91F10DB-DD58-4D13-B269-D3EBD6544761}" dt="2023-10-05T14:44:10.037" v="304" actId="26606"/>
          <ac:spMkLst>
            <pc:docMk/>
            <pc:sldMk cId="2123836918" sldId="256"/>
            <ac:spMk id="17" creationId="{1AB7CFDD-E67B-4078-9BD0-D09D4200E4E1}"/>
          </ac:spMkLst>
        </pc:spChg>
        <pc:spChg chg="add del">
          <ac:chgData name="shivamut@outlook.com" userId="5833c17b14f47d1d" providerId="LiveId" clId="{D91F10DB-DD58-4D13-B269-D3EBD6544761}" dt="2023-10-05T14:44:10.037" v="304" actId="26606"/>
          <ac:spMkLst>
            <pc:docMk/>
            <pc:sldMk cId="2123836918" sldId="256"/>
            <ac:spMk id="18" creationId="{B191E377-3C4E-4C42-B42C-858169F3AB3A}"/>
          </ac:spMkLst>
        </pc:spChg>
        <pc:spChg chg="add del">
          <ac:chgData name="shivamut@outlook.com" userId="5833c17b14f47d1d" providerId="LiveId" clId="{D91F10DB-DD58-4D13-B269-D3EBD6544761}" dt="2023-10-05T14:44:39.817" v="308" actId="26606"/>
          <ac:spMkLst>
            <pc:docMk/>
            <pc:sldMk cId="2123836918" sldId="256"/>
            <ac:spMk id="23" creationId="{1E644DE9-8D09-43E2-BA69-F57482CFC93A}"/>
          </ac:spMkLst>
        </pc:spChg>
        <pc:spChg chg="add del">
          <ac:chgData name="shivamut@outlook.com" userId="5833c17b14f47d1d" providerId="LiveId" clId="{D91F10DB-DD58-4D13-B269-D3EBD6544761}" dt="2023-10-05T14:44:39.817" v="308" actId="26606"/>
          <ac:spMkLst>
            <pc:docMk/>
            <pc:sldMk cId="2123836918" sldId="256"/>
            <ac:spMk id="24" creationId="{6C23C919-B32E-40FF-B3D8-631316E84E3E}"/>
          </ac:spMkLst>
        </pc:spChg>
        <pc:spChg chg="add del">
          <ac:chgData name="shivamut@outlook.com" userId="5833c17b14f47d1d" providerId="LiveId" clId="{D91F10DB-DD58-4D13-B269-D3EBD6544761}" dt="2023-10-05T15:14:31.782" v="550"/>
          <ac:spMkLst>
            <pc:docMk/>
            <pc:sldMk cId="2123836918" sldId="256"/>
            <ac:spMk id="30" creationId="{F2E5B6AE-5EFE-45F0-A2AE-ED771CA3D7DD}"/>
          </ac:spMkLst>
        </pc:spChg>
        <pc:spChg chg="add del">
          <ac:chgData name="shivamut@outlook.com" userId="5833c17b14f47d1d" providerId="LiveId" clId="{D91F10DB-DD58-4D13-B269-D3EBD6544761}" dt="2023-10-05T15:14:59.626" v="556" actId="26606"/>
          <ac:spMkLst>
            <pc:docMk/>
            <pc:sldMk cId="2123836918" sldId="256"/>
            <ac:spMk id="37" creationId="{491A5E26-1F21-459D-8C03-ADB057B09066}"/>
          </ac:spMkLst>
        </pc:spChg>
        <pc:spChg chg="add del">
          <ac:chgData name="shivamut@outlook.com" userId="5833c17b14f47d1d" providerId="LiveId" clId="{D91F10DB-DD58-4D13-B269-D3EBD6544761}" dt="2023-10-05T15:16:35.513" v="566" actId="26606"/>
          <ac:spMkLst>
            <pc:docMk/>
            <pc:sldMk cId="2123836918" sldId="256"/>
            <ac:spMk id="39" creationId="{2B65E6B8-0D17-4912-97E4-60B47A511133}"/>
          </ac:spMkLst>
        </pc:spChg>
        <pc:spChg chg="add del">
          <ac:chgData name="shivamut@outlook.com" userId="5833c17b14f47d1d" providerId="LiveId" clId="{D91F10DB-DD58-4D13-B269-D3EBD6544761}" dt="2023-10-05T15:50:51.128" v="920"/>
          <ac:spMkLst>
            <pc:docMk/>
            <pc:sldMk cId="2123836918" sldId="256"/>
            <ac:spMk id="44" creationId="{491A5E26-1F21-459D-8C03-ADB057B09066}"/>
          </ac:spMkLst>
        </pc:spChg>
        <pc:grpChg chg="add del">
          <ac:chgData name="shivamut@outlook.com" userId="5833c17b14f47d1d" providerId="LiveId" clId="{D91F10DB-DD58-4D13-B269-D3EBD6544761}" dt="2023-10-05T14:44:10.037" v="304" actId="26606"/>
          <ac:grpSpMkLst>
            <pc:docMk/>
            <pc:sldMk cId="2123836918" sldId="256"/>
            <ac:grpSpMk id="20" creationId="{91B7537E-7B93-4306-B9DF-4CD583E0AA21}"/>
          </ac:grpSpMkLst>
        </pc:grpChg>
        <pc:grpChg chg="add del">
          <ac:chgData name="shivamut@outlook.com" userId="5833c17b14f47d1d" providerId="LiveId" clId="{D91F10DB-DD58-4D13-B269-D3EBD6544761}" dt="2023-10-05T14:44:39.817" v="308" actId="26606"/>
          <ac:grpSpMkLst>
            <pc:docMk/>
            <pc:sldMk cId="2123836918" sldId="256"/>
            <ac:grpSpMk id="26" creationId="{5EDAD761-2CF4-463A-AD87-1D4E8549D7A5}"/>
          </ac:grpSpMkLst>
        </pc:grpChg>
        <pc:picChg chg="add del mod">
          <ac:chgData name="shivamut@outlook.com" userId="5833c17b14f47d1d" providerId="LiveId" clId="{D91F10DB-DD58-4D13-B269-D3EBD6544761}" dt="2023-10-05T14:43:46.145" v="300" actId="26606"/>
          <ac:picMkLst>
            <pc:docMk/>
            <pc:sldMk cId="2123836918" sldId="256"/>
            <ac:picMk id="4" creationId="{2D4B31AE-9953-0369-73C2-6B218B7ED6FF}"/>
          </ac:picMkLst>
        </pc:picChg>
        <pc:picChg chg="add del">
          <ac:chgData name="shivamut@outlook.com" userId="5833c17b14f47d1d" providerId="LiveId" clId="{D91F10DB-DD58-4D13-B269-D3EBD6544761}" dt="2023-10-05T14:44:10.037" v="304" actId="26606"/>
          <ac:picMkLst>
            <pc:docMk/>
            <pc:sldMk cId="2123836918" sldId="256"/>
            <ac:picMk id="19" creationId="{9094DBDE-3B2E-5266-41C6-B1C654012747}"/>
          </ac:picMkLst>
        </pc:picChg>
        <pc:picChg chg="add del">
          <ac:chgData name="shivamut@outlook.com" userId="5833c17b14f47d1d" providerId="LiveId" clId="{D91F10DB-DD58-4D13-B269-D3EBD6544761}" dt="2023-10-05T14:44:39.817" v="308" actId="26606"/>
          <ac:picMkLst>
            <pc:docMk/>
            <pc:sldMk cId="2123836918" sldId="256"/>
            <ac:picMk id="25" creationId="{EDC8A65B-40AF-2536-1D5E-E1CD7E923C7D}"/>
          </ac:picMkLst>
        </pc:picChg>
        <pc:picChg chg="add mod ord">
          <ac:chgData name="shivamut@outlook.com" userId="5833c17b14f47d1d" providerId="LiveId" clId="{D91F10DB-DD58-4D13-B269-D3EBD6544761}" dt="2023-10-05T15:17:17.862" v="574" actId="1076"/>
          <ac:picMkLst>
            <pc:docMk/>
            <pc:sldMk cId="2123836918" sldId="256"/>
            <ac:picMk id="32" creationId="{22EE57DB-60F6-957F-941D-C2A174BAD299}"/>
          </ac:picMkLst>
        </pc:picChg>
        <pc:cxnChg chg="add del">
          <ac:chgData name="shivamut@outlook.com" userId="5833c17b14f47d1d" providerId="LiveId" clId="{D91F10DB-DD58-4D13-B269-D3EBD6544761}" dt="2023-10-05T15:14:31.782" v="550"/>
          <ac:cxnSpMkLst>
            <pc:docMk/>
            <pc:sldMk cId="2123836918" sldId="256"/>
            <ac:cxnSpMk id="31" creationId="{D255B435-D9F3-4A31-B89E-36741390DB4B}"/>
          </ac:cxnSpMkLst>
        </pc:cxnChg>
      </pc:sldChg>
      <pc:sldChg chg="addSp delSp modSp new mod setBg delDesignElem">
        <pc:chgData name="shivamut@outlook.com" userId="5833c17b14f47d1d" providerId="LiveId" clId="{D91F10DB-DD58-4D13-B269-D3EBD6544761}" dt="2023-10-05T15:58:21.264" v="975" actId="122"/>
        <pc:sldMkLst>
          <pc:docMk/>
          <pc:sldMk cId="1559692214" sldId="257"/>
        </pc:sldMkLst>
        <pc:spChg chg="mod">
          <ac:chgData name="shivamut@outlook.com" userId="5833c17b14f47d1d" providerId="LiveId" clId="{D91F10DB-DD58-4D13-B269-D3EBD6544761}" dt="2023-10-05T15:58:21.264" v="975" actId="122"/>
          <ac:spMkLst>
            <pc:docMk/>
            <pc:sldMk cId="1559692214" sldId="257"/>
            <ac:spMk id="2" creationId="{90533A75-F85B-9E68-03BC-92E99A8FEBA2}"/>
          </ac:spMkLst>
        </pc:spChg>
        <pc:spChg chg="mod">
          <ac:chgData name="shivamut@outlook.com" userId="5833c17b14f47d1d" providerId="LiveId" clId="{D91F10DB-DD58-4D13-B269-D3EBD6544761}" dt="2023-10-05T15:57:51.750" v="971" actId="255"/>
          <ac:spMkLst>
            <pc:docMk/>
            <pc:sldMk cId="1559692214" sldId="257"/>
            <ac:spMk id="3" creationId="{50A18611-D56F-AEA5-BA60-F4D4C871046C}"/>
          </ac:spMkLst>
        </pc:spChg>
        <pc:spChg chg="add del">
          <ac:chgData name="shivamut@outlook.com" userId="5833c17b14f47d1d" providerId="LiveId" clId="{D91F10DB-DD58-4D13-B269-D3EBD6544761}" dt="2023-10-05T15:00:40.622" v="418" actId="26606"/>
          <ac:spMkLst>
            <pc:docMk/>
            <pc:sldMk cId="1559692214" sldId="257"/>
            <ac:spMk id="10" creationId="{2D6BCA94-FEDC-4F9B-820A-BA138802E29E}"/>
          </ac:spMkLst>
        </pc:spChg>
        <pc:spChg chg="add del">
          <ac:chgData name="shivamut@outlook.com" userId="5833c17b14f47d1d" providerId="LiveId" clId="{D91F10DB-DD58-4D13-B269-D3EBD6544761}" dt="2023-10-05T15:14:31.782" v="550"/>
          <ac:spMkLst>
            <pc:docMk/>
            <pc:sldMk cId="1559692214" sldId="257"/>
            <ac:spMk id="14" creationId="{2D6BCA94-FEDC-4F9B-820A-BA138802E29E}"/>
          </ac:spMkLst>
        </pc:spChg>
        <pc:picChg chg="add del">
          <ac:chgData name="shivamut@outlook.com" userId="5833c17b14f47d1d" providerId="LiveId" clId="{D91F10DB-DD58-4D13-B269-D3EBD6544761}" dt="2023-10-05T15:00:40.622" v="418" actId="26606"/>
          <ac:picMkLst>
            <pc:docMk/>
            <pc:sldMk cId="1559692214" sldId="257"/>
            <ac:picMk id="7" creationId="{EAC13596-D0A3-8E4B-BA4B-96DE01A5AA2E}"/>
          </ac:picMkLst>
        </pc:picChg>
        <pc:picChg chg="add">
          <ac:chgData name="shivamut@outlook.com" userId="5833c17b14f47d1d" providerId="LiveId" clId="{D91F10DB-DD58-4D13-B269-D3EBD6544761}" dt="2023-10-05T15:00:40.642" v="419" actId="26606"/>
          <ac:picMkLst>
            <pc:docMk/>
            <pc:sldMk cId="1559692214" sldId="257"/>
            <ac:picMk id="16" creationId="{347F816F-B6F6-F203-DABA-7DDF39183C42}"/>
          </ac:picMkLst>
        </pc:picChg>
        <pc:cxnChg chg="add del">
          <ac:chgData name="shivamut@outlook.com" userId="5833c17b14f47d1d" providerId="LiveId" clId="{D91F10DB-DD58-4D13-B269-D3EBD6544761}" dt="2023-10-05T15:00:40.622" v="418" actId="26606"/>
          <ac:cxnSpMkLst>
            <pc:docMk/>
            <pc:sldMk cId="1559692214" sldId="257"/>
            <ac:cxnSpMk id="12" creationId="{B32E796E-8D19-4926-B7B8-653B01939010}"/>
          </ac:cxnSpMkLst>
        </pc:cxnChg>
        <pc:cxnChg chg="add del">
          <ac:chgData name="shivamut@outlook.com" userId="5833c17b14f47d1d" providerId="LiveId" clId="{D91F10DB-DD58-4D13-B269-D3EBD6544761}" dt="2023-10-05T15:14:31.782" v="550"/>
          <ac:cxnSpMkLst>
            <pc:docMk/>
            <pc:sldMk cId="1559692214" sldId="257"/>
            <ac:cxnSpMk id="15" creationId="{B32E796E-8D19-4926-B7B8-653B01939010}"/>
          </ac:cxnSpMkLst>
        </pc:cxnChg>
      </pc:sldChg>
      <pc:sldChg chg="addSp delSp modSp new mod setBg setClrOvrMap delDesignElem">
        <pc:chgData name="shivamut@outlook.com" userId="5833c17b14f47d1d" providerId="LiveId" clId="{D91F10DB-DD58-4D13-B269-D3EBD6544761}" dt="2023-10-05T15:58:41.048" v="978" actId="113"/>
        <pc:sldMkLst>
          <pc:docMk/>
          <pc:sldMk cId="2339839833" sldId="258"/>
        </pc:sldMkLst>
        <pc:spChg chg="mod">
          <ac:chgData name="shivamut@outlook.com" userId="5833c17b14f47d1d" providerId="LiveId" clId="{D91F10DB-DD58-4D13-B269-D3EBD6544761}" dt="2023-10-05T15:58:41.048" v="978" actId="113"/>
          <ac:spMkLst>
            <pc:docMk/>
            <pc:sldMk cId="2339839833" sldId="258"/>
            <ac:spMk id="2" creationId="{01241AF1-3BF1-41BD-117E-2876DB3846C4}"/>
          </ac:spMkLst>
        </pc:spChg>
        <pc:spChg chg="mod">
          <ac:chgData name="shivamut@outlook.com" userId="5833c17b14f47d1d" providerId="LiveId" clId="{D91F10DB-DD58-4D13-B269-D3EBD6544761}" dt="2023-10-05T15:18:22.734" v="585" actId="20577"/>
          <ac:spMkLst>
            <pc:docMk/>
            <pc:sldMk cId="2339839833" sldId="258"/>
            <ac:spMk id="3" creationId="{EFC9BD97-EF9A-159F-DAC6-59B41474641A}"/>
          </ac:spMkLst>
        </pc:spChg>
        <pc:spChg chg="add del">
          <ac:chgData name="shivamut@outlook.com" userId="5833c17b14f47d1d" providerId="LiveId" clId="{D91F10DB-DD58-4D13-B269-D3EBD6544761}" dt="2023-10-05T15:50:51.128" v="920"/>
          <ac:spMkLst>
            <pc:docMk/>
            <pc:sldMk cId="2339839833" sldId="258"/>
            <ac:spMk id="9" creationId="{6E0488BA-180E-40D8-8350-4B179179556B}"/>
          </ac:spMkLst>
        </pc:spChg>
        <pc:picChg chg="add">
          <ac:chgData name="shivamut@outlook.com" userId="5833c17b14f47d1d" providerId="LiveId" clId="{D91F10DB-DD58-4D13-B269-D3EBD6544761}" dt="2023-10-05T15:14:38.606" v="554" actId="26606"/>
          <ac:picMkLst>
            <pc:docMk/>
            <pc:sldMk cId="2339839833" sldId="258"/>
            <ac:picMk id="5" creationId="{2998D062-3387-C038-6066-CA5522FF49E1}"/>
          </ac:picMkLst>
        </pc:picChg>
      </pc:sldChg>
      <pc:sldChg chg="addSp delSp modSp new mod setBg setClrOvrMap">
        <pc:chgData name="shivamut@outlook.com" userId="5833c17b14f47d1d" providerId="LiveId" clId="{D91F10DB-DD58-4D13-B269-D3EBD6544761}" dt="2023-10-05T16:06:54.315" v="1068" actId="26606"/>
        <pc:sldMkLst>
          <pc:docMk/>
          <pc:sldMk cId="2999172949" sldId="259"/>
        </pc:sldMkLst>
        <pc:spChg chg="mod">
          <ac:chgData name="shivamut@outlook.com" userId="5833c17b14f47d1d" providerId="LiveId" clId="{D91F10DB-DD58-4D13-B269-D3EBD6544761}" dt="2023-10-05T16:06:54.315" v="1068" actId="26606"/>
          <ac:spMkLst>
            <pc:docMk/>
            <pc:sldMk cId="2999172949" sldId="259"/>
            <ac:spMk id="2" creationId="{2E051709-96A8-3F7A-7189-107C0E0E0D47}"/>
          </ac:spMkLst>
        </pc:spChg>
        <pc:spChg chg="add del mod">
          <ac:chgData name="shivamut@outlook.com" userId="5833c17b14f47d1d" providerId="LiveId" clId="{D91F10DB-DD58-4D13-B269-D3EBD6544761}" dt="2023-10-05T16:06:54.315" v="1068" actId="26606"/>
          <ac:spMkLst>
            <pc:docMk/>
            <pc:sldMk cId="2999172949" sldId="259"/>
            <ac:spMk id="3" creationId="{71EB571D-FE1B-24E4-F7F0-437AB17C3A9A}"/>
          </ac:spMkLst>
        </pc:spChg>
        <pc:spChg chg="add">
          <ac:chgData name="shivamut@outlook.com" userId="5833c17b14f47d1d" providerId="LiveId" clId="{D91F10DB-DD58-4D13-B269-D3EBD6544761}" dt="2023-10-05T16:06:54.315" v="1068" actId="26606"/>
          <ac:spMkLst>
            <pc:docMk/>
            <pc:sldMk cId="2999172949" sldId="259"/>
            <ac:spMk id="6" creationId="{6E0488BA-180E-40D8-8350-4B179179556B}"/>
          </ac:spMkLst>
        </pc:spChg>
        <pc:spChg chg="add del">
          <ac:chgData name="shivamut@outlook.com" userId="5833c17b14f47d1d" providerId="LiveId" clId="{D91F10DB-DD58-4D13-B269-D3EBD6544761}" dt="2023-10-05T15:31:48.047" v="777" actId="26606"/>
          <ac:spMkLst>
            <pc:docMk/>
            <pc:sldMk cId="2999172949" sldId="259"/>
            <ac:spMk id="8" creationId="{B219AE65-9B94-44EA-BEF3-EF4BFA169C81}"/>
          </ac:spMkLst>
        </pc:spChg>
        <pc:spChg chg="add del">
          <ac:chgData name="shivamut@outlook.com" userId="5833c17b14f47d1d" providerId="LiveId" clId="{D91F10DB-DD58-4D13-B269-D3EBD6544761}" dt="2023-10-05T15:31:43.316" v="775" actId="26606"/>
          <ac:spMkLst>
            <pc:docMk/>
            <pc:sldMk cId="2999172949" sldId="259"/>
            <ac:spMk id="9" creationId="{10DC0F2C-5C27-4EC6-9754-B361B0C725C7}"/>
          </ac:spMkLst>
        </pc:spChg>
        <pc:spChg chg="add del">
          <ac:chgData name="shivamut@outlook.com" userId="5833c17b14f47d1d" providerId="LiveId" clId="{D91F10DB-DD58-4D13-B269-D3EBD6544761}" dt="2023-10-05T15:31:48.047" v="777" actId="26606"/>
          <ac:spMkLst>
            <pc:docMk/>
            <pc:sldMk cId="2999172949" sldId="259"/>
            <ac:spMk id="10" creationId="{F0C81A57-9CD5-461B-8FFE-4A8CB6CFBE01}"/>
          </ac:spMkLst>
        </pc:spChg>
        <pc:spChg chg="add del">
          <ac:chgData name="shivamut@outlook.com" userId="5833c17b14f47d1d" providerId="LiveId" clId="{D91F10DB-DD58-4D13-B269-D3EBD6544761}" dt="2023-10-05T15:31:49.483" v="779" actId="26606"/>
          <ac:spMkLst>
            <pc:docMk/>
            <pc:sldMk cId="2999172949" sldId="259"/>
            <ac:spMk id="18" creationId="{CC28BCC9-4093-4FD5-83EB-7EC297F51396}"/>
          </ac:spMkLst>
        </pc:spChg>
        <pc:spChg chg="add del">
          <ac:chgData name="shivamut@outlook.com" userId="5833c17b14f47d1d" providerId="LiveId" clId="{D91F10DB-DD58-4D13-B269-D3EBD6544761}" dt="2023-10-05T15:31:43.316" v="775" actId="26606"/>
          <ac:spMkLst>
            <pc:docMk/>
            <pc:sldMk cId="2999172949" sldId="259"/>
            <ac:spMk id="22" creationId="{8F6A0E89-562A-4A9E-98AC-2BA897ABB3F6}"/>
          </ac:spMkLst>
        </pc:spChg>
        <pc:spChg chg="add del">
          <ac:chgData name="shivamut@outlook.com" userId="5833c17b14f47d1d" providerId="LiveId" clId="{D91F10DB-DD58-4D13-B269-D3EBD6544761}" dt="2023-10-05T15:31:48.047" v="777" actId="26606"/>
          <ac:spMkLst>
            <pc:docMk/>
            <pc:sldMk cId="2999172949" sldId="259"/>
            <ac:spMk id="28" creationId="{71EB571D-FE1B-24E4-F7F0-437AB17C3A9A}"/>
          </ac:spMkLst>
        </pc:spChg>
        <pc:spChg chg="add del">
          <ac:chgData name="shivamut@outlook.com" userId="5833c17b14f47d1d" providerId="LiveId" clId="{D91F10DB-DD58-4D13-B269-D3EBD6544761}" dt="2023-10-05T15:32:05.999" v="781" actId="26606"/>
          <ac:spMkLst>
            <pc:docMk/>
            <pc:sldMk cId="2999172949" sldId="259"/>
            <ac:spMk id="35" creationId="{6E0488BA-180E-40D8-8350-4B179179556B}"/>
          </ac:spMkLst>
        </pc:spChg>
        <pc:spChg chg="add del">
          <ac:chgData name="shivamut@outlook.com" userId="5833c17b14f47d1d" providerId="LiveId" clId="{D91F10DB-DD58-4D13-B269-D3EBD6544761}" dt="2023-10-05T15:32:05.999" v="781" actId="26606"/>
          <ac:spMkLst>
            <pc:docMk/>
            <pc:sldMk cId="2999172949" sldId="259"/>
            <ac:spMk id="37" creationId="{71EB571D-FE1B-24E4-F7F0-437AB17C3A9A}"/>
          </ac:spMkLst>
        </pc:spChg>
        <pc:grpChg chg="add del">
          <ac:chgData name="shivamut@outlook.com" userId="5833c17b14f47d1d" providerId="LiveId" clId="{D91F10DB-DD58-4D13-B269-D3EBD6544761}" dt="2023-10-05T15:31:43.316" v="775" actId="26606"/>
          <ac:grpSpMkLst>
            <pc:docMk/>
            <pc:sldMk cId="2999172949" sldId="259"/>
            <ac:grpSpMk id="11" creationId="{9E77E138-7645-4D07-B09A-9F3642A685CF}"/>
          </ac:grpSpMkLst>
        </pc:grpChg>
        <pc:grpChg chg="add del">
          <ac:chgData name="shivamut@outlook.com" userId="5833c17b14f47d1d" providerId="LiveId" clId="{D91F10DB-DD58-4D13-B269-D3EBD6544761}" dt="2023-10-05T15:31:48.047" v="777" actId="26606"/>
          <ac:grpSpMkLst>
            <pc:docMk/>
            <pc:sldMk cId="2999172949" sldId="259"/>
            <ac:grpSpMk id="24" creationId="{3086C462-37F4-494D-8292-CCB95221CC1A}"/>
          </ac:grpSpMkLst>
        </pc:grpChg>
        <pc:grpChg chg="add del">
          <ac:chgData name="shivamut@outlook.com" userId="5833c17b14f47d1d" providerId="LiveId" clId="{D91F10DB-DD58-4D13-B269-D3EBD6544761}" dt="2023-10-05T15:31:49.483" v="779" actId="26606"/>
          <ac:grpSpMkLst>
            <pc:docMk/>
            <pc:sldMk cId="2999172949" sldId="259"/>
            <ac:grpSpMk id="30" creationId="{08BCF048-8940-4354-B9EC-5AD74E283CE3}"/>
          </ac:grpSpMkLst>
        </pc:grpChg>
        <pc:graphicFrameChg chg="add del">
          <ac:chgData name="shivamut@outlook.com" userId="5833c17b14f47d1d" providerId="LiveId" clId="{D91F10DB-DD58-4D13-B269-D3EBD6544761}" dt="2023-10-05T15:31:43.316" v="775" actId="26606"/>
          <ac:graphicFrameMkLst>
            <pc:docMk/>
            <pc:sldMk cId="2999172949" sldId="259"/>
            <ac:graphicFrameMk id="5" creationId="{C3088B88-2CA4-98CF-212A-090A2025E3F4}"/>
          </ac:graphicFrameMkLst>
        </pc:graphicFrameChg>
        <pc:graphicFrameChg chg="add del">
          <ac:chgData name="shivamut@outlook.com" userId="5833c17b14f47d1d" providerId="LiveId" clId="{D91F10DB-DD58-4D13-B269-D3EBD6544761}" dt="2023-10-05T15:31:49.483" v="779" actId="26606"/>
          <ac:graphicFrameMkLst>
            <pc:docMk/>
            <pc:sldMk cId="2999172949" sldId="259"/>
            <ac:graphicFrameMk id="33" creationId="{C2B72369-EDAE-695A-544A-4D859E38D58A}"/>
          </ac:graphicFrameMkLst>
        </pc:graphicFrameChg>
        <pc:picChg chg="add">
          <ac:chgData name="shivamut@outlook.com" userId="5833c17b14f47d1d" providerId="LiveId" clId="{D91F10DB-DD58-4D13-B269-D3EBD6544761}" dt="2023-10-05T16:06:54.315" v="1068" actId="26606"/>
          <ac:picMkLst>
            <pc:docMk/>
            <pc:sldMk cId="2999172949" sldId="259"/>
            <ac:picMk id="7" creationId="{37C0D1EC-7263-1ADA-D989-98E6D248CAAA}"/>
          </ac:picMkLst>
        </pc:picChg>
        <pc:picChg chg="add del">
          <ac:chgData name="shivamut@outlook.com" userId="5833c17b14f47d1d" providerId="LiveId" clId="{D91F10DB-DD58-4D13-B269-D3EBD6544761}" dt="2023-10-05T15:32:05.999" v="781" actId="26606"/>
          <ac:picMkLst>
            <pc:docMk/>
            <pc:sldMk cId="2999172949" sldId="259"/>
            <ac:picMk id="36" creationId="{2E8C497E-7EB0-1343-98B8-7BC28E9E2A28}"/>
          </ac:picMkLst>
        </pc:picChg>
        <pc:cxnChg chg="add del">
          <ac:chgData name="shivamut@outlook.com" userId="5833c17b14f47d1d" providerId="LiveId" clId="{D91F10DB-DD58-4D13-B269-D3EBD6544761}" dt="2023-10-05T15:31:48.047" v="777" actId="26606"/>
          <ac:cxnSpMkLst>
            <pc:docMk/>
            <pc:sldMk cId="2999172949" sldId="259"/>
            <ac:cxnSpMk id="27" creationId="{AD23B2CD-009B-425A-9616-1E1AD1D5AB46}"/>
          </ac:cxnSpMkLst>
        </pc:cxnChg>
      </pc:sldChg>
      <pc:sldChg chg="addSp modSp new mod setBg setClrOvrMap">
        <pc:chgData name="shivamut@outlook.com" userId="5833c17b14f47d1d" providerId="LiveId" clId="{D91F10DB-DD58-4D13-B269-D3EBD6544761}" dt="2023-10-05T16:04:08.751" v="1046" actId="20577"/>
        <pc:sldMkLst>
          <pc:docMk/>
          <pc:sldMk cId="2441615353" sldId="260"/>
        </pc:sldMkLst>
        <pc:spChg chg="mod">
          <ac:chgData name="shivamut@outlook.com" userId="5833c17b14f47d1d" providerId="LiveId" clId="{D91F10DB-DD58-4D13-B269-D3EBD6544761}" dt="2023-10-05T15:59:46.673" v="988" actId="255"/>
          <ac:spMkLst>
            <pc:docMk/>
            <pc:sldMk cId="2441615353" sldId="260"/>
            <ac:spMk id="2" creationId="{FD0C4EEE-B136-3914-6B16-68DCEDB529EA}"/>
          </ac:spMkLst>
        </pc:spChg>
        <pc:spChg chg="mod">
          <ac:chgData name="shivamut@outlook.com" userId="5833c17b14f47d1d" providerId="LiveId" clId="{D91F10DB-DD58-4D13-B269-D3EBD6544761}" dt="2023-10-05T16:04:08.751" v="1046" actId="20577"/>
          <ac:spMkLst>
            <pc:docMk/>
            <pc:sldMk cId="2441615353" sldId="260"/>
            <ac:spMk id="3" creationId="{2BA22BBA-65C3-932F-C5D4-6BDFAC4A6B04}"/>
          </ac:spMkLst>
        </pc:spChg>
        <pc:spChg chg="add">
          <ac:chgData name="shivamut@outlook.com" userId="5833c17b14f47d1d" providerId="LiveId" clId="{D91F10DB-DD58-4D13-B269-D3EBD6544761}" dt="2023-10-05T15:54:20.591" v="944" actId="26606"/>
          <ac:spMkLst>
            <pc:docMk/>
            <pc:sldMk cId="2441615353" sldId="260"/>
            <ac:spMk id="9" creationId="{6E0488BA-180E-40D8-8350-4B179179556B}"/>
          </ac:spMkLst>
        </pc:spChg>
        <pc:picChg chg="add">
          <ac:chgData name="shivamut@outlook.com" userId="5833c17b14f47d1d" providerId="LiveId" clId="{D91F10DB-DD58-4D13-B269-D3EBD6544761}" dt="2023-10-05T15:54:20.591" v="944" actId="26606"/>
          <ac:picMkLst>
            <pc:docMk/>
            <pc:sldMk cId="2441615353" sldId="260"/>
            <ac:picMk id="5" creationId="{2323A50A-BAA8-B37D-26E1-3D496EF4470F}"/>
          </ac:picMkLst>
        </pc:picChg>
      </pc:sldChg>
      <pc:sldChg chg="addSp delSp modSp new mod setBg setClrOvrMap">
        <pc:chgData name="shivamut@outlook.com" userId="5833c17b14f47d1d" providerId="LiveId" clId="{D91F10DB-DD58-4D13-B269-D3EBD6544761}" dt="2023-10-05T16:01:14.686" v="1002" actId="255"/>
        <pc:sldMkLst>
          <pc:docMk/>
          <pc:sldMk cId="576220691" sldId="261"/>
        </pc:sldMkLst>
        <pc:spChg chg="mod">
          <ac:chgData name="shivamut@outlook.com" userId="5833c17b14f47d1d" providerId="LiveId" clId="{D91F10DB-DD58-4D13-B269-D3EBD6544761}" dt="2023-10-05T16:00:32.177" v="996" actId="14100"/>
          <ac:spMkLst>
            <pc:docMk/>
            <pc:sldMk cId="576220691" sldId="261"/>
            <ac:spMk id="2" creationId="{2A15C959-3496-9C51-4DAE-E7BED1A966EA}"/>
          </ac:spMkLst>
        </pc:spChg>
        <pc:spChg chg="add del mod">
          <ac:chgData name="shivamut@outlook.com" userId="5833c17b14f47d1d" providerId="LiveId" clId="{D91F10DB-DD58-4D13-B269-D3EBD6544761}" dt="2023-10-05T15:54:45.558" v="949" actId="26606"/>
          <ac:spMkLst>
            <pc:docMk/>
            <pc:sldMk cId="576220691" sldId="261"/>
            <ac:spMk id="3" creationId="{1D25FB3A-B4B4-417C-E7DD-D6B14516CD5B}"/>
          </ac:spMkLst>
        </pc:spChg>
        <pc:spChg chg="add del">
          <ac:chgData name="shivamut@outlook.com" userId="5833c17b14f47d1d" providerId="LiveId" clId="{D91F10DB-DD58-4D13-B269-D3EBD6544761}" dt="2023-10-05T15:54:39.071" v="946" actId="26606"/>
          <ac:spMkLst>
            <pc:docMk/>
            <pc:sldMk cId="576220691" sldId="261"/>
            <ac:spMk id="9" creationId="{6E0488BA-180E-40D8-8350-4B179179556B}"/>
          </ac:spMkLst>
        </pc:spChg>
        <pc:spChg chg="add del">
          <ac:chgData name="shivamut@outlook.com" userId="5833c17b14f47d1d" providerId="LiveId" clId="{D91F10DB-DD58-4D13-B269-D3EBD6544761}" dt="2023-10-05T15:54:45.527" v="948" actId="26606"/>
          <ac:spMkLst>
            <pc:docMk/>
            <pc:sldMk cId="576220691" sldId="261"/>
            <ac:spMk id="13" creationId="{F9ED434F-8767-46CC-B26B-5AF62FF01E66}"/>
          </ac:spMkLst>
        </pc:spChg>
        <pc:grpChg chg="add del">
          <ac:chgData name="shivamut@outlook.com" userId="5833c17b14f47d1d" providerId="LiveId" clId="{D91F10DB-DD58-4D13-B269-D3EBD6544761}" dt="2023-10-05T15:54:45.527" v="948" actId="26606"/>
          <ac:grpSpMkLst>
            <pc:docMk/>
            <pc:sldMk cId="576220691" sldId="261"/>
            <ac:grpSpMk id="12" creationId="{2F448CB3-7B4F-45D7-B7C0-DF553DF61453}"/>
          </ac:grpSpMkLst>
        </pc:grpChg>
        <pc:graphicFrameChg chg="add del">
          <ac:chgData name="shivamut@outlook.com" userId="5833c17b14f47d1d" providerId="LiveId" clId="{D91F10DB-DD58-4D13-B269-D3EBD6544761}" dt="2023-10-05T15:54:45.527" v="948" actId="26606"/>
          <ac:graphicFrameMkLst>
            <pc:docMk/>
            <pc:sldMk cId="576220691" sldId="261"/>
            <ac:graphicFrameMk id="14" creationId="{748230B0-DF55-24FA-A6E6-28E007665155}"/>
          </ac:graphicFrameMkLst>
        </pc:graphicFrameChg>
        <pc:graphicFrameChg chg="add mod">
          <ac:chgData name="shivamut@outlook.com" userId="5833c17b14f47d1d" providerId="LiveId" clId="{D91F10DB-DD58-4D13-B269-D3EBD6544761}" dt="2023-10-05T16:01:14.686" v="1002" actId="255"/>
          <ac:graphicFrameMkLst>
            <pc:docMk/>
            <pc:sldMk cId="576220691" sldId="261"/>
            <ac:graphicFrameMk id="16" creationId="{1410388D-6D40-5300-2232-A97219307B35}"/>
          </ac:graphicFrameMkLst>
        </pc:graphicFrameChg>
        <pc:picChg chg="add del">
          <ac:chgData name="shivamut@outlook.com" userId="5833c17b14f47d1d" providerId="LiveId" clId="{D91F10DB-DD58-4D13-B269-D3EBD6544761}" dt="2023-10-05T15:54:39.071" v="946" actId="26606"/>
          <ac:picMkLst>
            <pc:docMk/>
            <pc:sldMk cId="576220691" sldId="261"/>
            <ac:picMk id="5" creationId="{423189C6-1B29-A1DC-556A-4FFEBDD13867}"/>
          </ac:picMkLst>
        </pc:picChg>
      </pc:sldChg>
      <pc:sldChg chg="addSp modSp new mod setBg setClrOvrMap">
        <pc:chgData name="shivamut@outlook.com" userId="5833c17b14f47d1d" providerId="LiveId" clId="{D91F10DB-DD58-4D13-B269-D3EBD6544761}" dt="2023-10-05T16:05:52.354" v="1054" actId="26606"/>
        <pc:sldMkLst>
          <pc:docMk/>
          <pc:sldMk cId="540965538" sldId="262"/>
        </pc:sldMkLst>
        <pc:spChg chg="mod">
          <ac:chgData name="shivamut@outlook.com" userId="5833c17b14f47d1d" providerId="LiveId" clId="{D91F10DB-DD58-4D13-B269-D3EBD6544761}" dt="2023-10-05T16:05:52.354" v="1054" actId="26606"/>
          <ac:spMkLst>
            <pc:docMk/>
            <pc:sldMk cId="540965538" sldId="262"/>
            <ac:spMk id="2" creationId="{39B0F545-C3E6-3E3D-0086-98917408BE12}"/>
          </ac:spMkLst>
        </pc:spChg>
        <pc:spChg chg="mod">
          <ac:chgData name="shivamut@outlook.com" userId="5833c17b14f47d1d" providerId="LiveId" clId="{D91F10DB-DD58-4D13-B269-D3EBD6544761}" dt="2023-10-05T16:05:52.354" v="1054" actId="26606"/>
          <ac:spMkLst>
            <pc:docMk/>
            <pc:sldMk cId="540965538" sldId="262"/>
            <ac:spMk id="3" creationId="{71C4A12D-FAB1-4677-6CD7-E1FF34CB47E0}"/>
          </ac:spMkLst>
        </pc:spChg>
        <pc:spChg chg="add">
          <ac:chgData name="shivamut@outlook.com" userId="5833c17b14f47d1d" providerId="LiveId" clId="{D91F10DB-DD58-4D13-B269-D3EBD6544761}" dt="2023-10-05T16:05:52.354" v="1054" actId="26606"/>
          <ac:spMkLst>
            <pc:docMk/>
            <pc:sldMk cId="540965538" sldId="262"/>
            <ac:spMk id="10" creationId="{38ABDB68-E3D5-448E-97D3-06FFEF680193}"/>
          </ac:spMkLst>
        </pc:spChg>
        <pc:spChg chg="add">
          <ac:chgData name="shivamut@outlook.com" userId="5833c17b14f47d1d" providerId="LiveId" clId="{D91F10DB-DD58-4D13-B269-D3EBD6544761}" dt="2023-10-05T16:05:52.354" v="1054" actId="26606"/>
          <ac:spMkLst>
            <pc:docMk/>
            <pc:sldMk cId="540965538" sldId="262"/>
            <ac:spMk id="12" creationId="{B8DD7FEB-D9F3-4F5B-982C-36B0664D0205}"/>
          </ac:spMkLst>
        </pc:spChg>
        <pc:spChg chg="add">
          <ac:chgData name="shivamut@outlook.com" userId="5833c17b14f47d1d" providerId="LiveId" clId="{D91F10DB-DD58-4D13-B269-D3EBD6544761}" dt="2023-10-05T16:05:52.354" v="1054" actId="26606"/>
          <ac:spMkLst>
            <pc:docMk/>
            <pc:sldMk cId="540965538" sldId="262"/>
            <ac:spMk id="14" creationId="{96BA11E4-0636-4FA9-A836-2A4FB176449A}"/>
          </ac:spMkLst>
        </pc:spChg>
        <pc:spChg chg="add">
          <ac:chgData name="shivamut@outlook.com" userId="5833c17b14f47d1d" providerId="LiveId" clId="{D91F10DB-DD58-4D13-B269-D3EBD6544761}" dt="2023-10-05T16:05:52.354" v="1054" actId="26606"/>
          <ac:spMkLst>
            <pc:docMk/>
            <pc:sldMk cId="540965538" sldId="262"/>
            <ac:spMk id="16" creationId="{5681882E-BDD0-4311-AF62-E8019628524D}"/>
          </ac:spMkLst>
        </pc:spChg>
        <pc:spChg chg="add">
          <ac:chgData name="shivamut@outlook.com" userId="5833c17b14f47d1d" providerId="LiveId" clId="{D91F10DB-DD58-4D13-B269-D3EBD6544761}" dt="2023-10-05T16:05:52.354" v="1054" actId="26606"/>
          <ac:spMkLst>
            <pc:docMk/>
            <pc:sldMk cId="540965538" sldId="262"/>
            <ac:spMk id="18" creationId="{EADD3260-4BDA-459B-A162-5E1B897E38FC}"/>
          </ac:spMkLst>
        </pc:spChg>
        <pc:spChg chg="add">
          <ac:chgData name="shivamut@outlook.com" userId="5833c17b14f47d1d" providerId="LiveId" clId="{D91F10DB-DD58-4D13-B269-D3EBD6544761}" dt="2023-10-05T16:05:52.354" v="1054" actId="26606"/>
          <ac:spMkLst>
            <pc:docMk/>
            <pc:sldMk cId="540965538" sldId="262"/>
            <ac:spMk id="20" creationId="{283DA7DD-CA37-4ED7-8710-48E56B063BA4}"/>
          </ac:spMkLst>
        </pc:spChg>
        <pc:spChg chg="add">
          <ac:chgData name="shivamut@outlook.com" userId="5833c17b14f47d1d" providerId="LiveId" clId="{D91F10DB-DD58-4D13-B269-D3EBD6544761}" dt="2023-10-05T16:05:52.354" v="1054" actId="26606"/>
          <ac:spMkLst>
            <pc:docMk/>
            <pc:sldMk cId="540965538" sldId="262"/>
            <ac:spMk id="22" creationId="{B92F2E3C-66CD-4DEB-BA14-2A5912B65A21}"/>
          </ac:spMkLst>
        </pc:spChg>
        <pc:picChg chg="add">
          <ac:chgData name="shivamut@outlook.com" userId="5833c17b14f47d1d" providerId="LiveId" clId="{D91F10DB-DD58-4D13-B269-D3EBD6544761}" dt="2023-10-05T16:05:52.354" v="1054" actId="26606"/>
          <ac:picMkLst>
            <pc:docMk/>
            <pc:sldMk cId="540965538" sldId="262"/>
            <ac:picMk id="7" creationId="{0AF2DA2D-7D5C-FE3A-CDC5-85453EDE8721}"/>
          </ac:picMkLst>
        </pc:picChg>
      </pc:sldChg>
      <pc:sldChg chg="addSp delSp modSp new mod setBg setClrOvrMap delDesignElem">
        <pc:chgData name="shivamut@outlook.com" userId="5833c17b14f47d1d" providerId="LiveId" clId="{D91F10DB-DD58-4D13-B269-D3EBD6544761}" dt="2023-10-05T16:02:29.361" v="1020" actId="255"/>
        <pc:sldMkLst>
          <pc:docMk/>
          <pc:sldMk cId="1122332844" sldId="263"/>
        </pc:sldMkLst>
        <pc:spChg chg="mod">
          <ac:chgData name="shivamut@outlook.com" userId="5833c17b14f47d1d" providerId="LiveId" clId="{D91F10DB-DD58-4D13-B269-D3EBD6544761}" dt="2023-10-05T16:02:09.530" v="1012" actId="14100"/>
          <ac:spMkLst>
            <pc:docMk/>
            <pc:sldMk cId="1122332844" sldId="263"/>
            <ac:spMk id="2" creationId="{0E95B3CF-2D04-19AB-0B5C-8442B7F8B93C}"/>
          </ac:spMkLst>
        </pc:spChg>
        <pc:spChg chg="mod">
          <ac:chgData name="shivamut@outlook.com" userId="5833c17b14f47d1d" providerId="LiveId" clId="{D91F10DB-DD58-4D13-B269-D3EBD6544761}" dt="2023-10-05T16:02:29.361" v="1020" actId="255"/>
          <ac:spMkLst>
            <pc:docMk/>
            <pc:sldMk cId="1122332844" sldId="263"/>
            <ac:spMk id="3" creationId="{6C617225-33AD-41FE-A9DD-4ADF66917219}"/>
          </ac:spMkLst>
        </pc:spChg>
        <pc:spChg chg="add del">
          <ac:chgData name="shivamut@outlook.com" userId="5833c17b14f47d1d" providerId="LiveId" clId="{D91F10DB-DD58-4D13-B269-D3EBD6544761}" dt="2023-10-05T15:50:35.807" v="916" actId="26606"/>
          <ac:spMkLst>
            <pc:docMk/>
            <pc:sldMk cId="1122332844" sldId="263"/>
            <ac:spMk id="6" creationId="{C8A3C342-1D03-412F-8DD3-BF519E8E0AE9}"/>
          </ac:spMkLst>
        </pc:spChg>
        <pc:spChg chg="add del">
          <ac:chgData name="shivamut@outlook.com" userId="5833c17b14f47d1d" providerId="LiveId" clId="{D91F10DB-DD58-4D13-B269-D3EBD6544761}" dt="2023-10-05T15:50:51.128" v="920"/>
          <ac:spMkLst>
            <pc:docMk/>
            <pc:sldMk cId="1122332844" sldId="263"/>
            <ac:spMk id="8" creationId="{712E451E-151A-4910-BF41-6A040B65982B}"/>
          </ac:spMkLst>
        </pc:spChg>
        <pc:spChg chg="add del">
          <ac:chgData name="shivamut@outlook.com" userId="5833c17b14f47d1d" providerId="LiveId" clId="{D91F10DB-DD58-4D13-B269-D3EBD6544761}" dt="2023-10-05T15:49:37.947" v="906" actId="26606"/>
          <ac:spMkLst>
            <pc:docMk/>
            <pc:sldMk cId="1122332844" sldId="263"/>
            <ac:spMk id="9" creationId="{6E0488BA-180E-40D8-8350-4B179179556B}"/>
          </ac:spMkLst>
        </pc:spChg>
        <pc:spChg chg="add del">
          <ac:chgData name="shivamut@outlook.com" userId="5833c17b14f47d1d" providerId="LiveId" clId="{D91F10DB-DD58-4D13-B269-D3EBD6544761}" dt="2023-10-05T15:50:51.128" v="920"/>
          <ac:spMkLst>
            <pc:docMk/>
            <pc:sldMk cId="1122332844" sldId="263"/>
            <ac:spMk id="10" creationId="{C296EFE4-A70C-4388-9A15-3F657B6615FD}"/>
          </ac:spMkLst>
        </pc:spChg>
        <pc:spChg chg="add del">
          <ac:chgData name="shivamut@outlook.com" userId="5833c17b14f47d1d" providerId="LiveId" clId="{D91F10DB-DD58-4D13-B269-D3EBD6544761}" dt="2023-10-05T15:50:35.807" v="916" actId="26606"/>
          <ac:spMkLst>
            <pc:docMk/>
            <pc:sldMk cId="1122332844" sldId="263"/>
            <ac:spMk id="11" creationId="{81CC9B02-E087-4350-AEBD-2C3CF001AF01}"/>
          </ac:spMkLst>
        </pc:spChg>
        <pc:spChg chg="add del">
          <ac:chgData name="shivamut@outlook.com" userId="5833c17b14f47d1d" providerId="LiveId" clId="{D91F10DB-DD58-4D13-B269-D3EBD6544761}" dt="2023-10-05T15:50:51.128" v="920"/>
          <ac:spMkLst>
            <pc:docMk/>
            <pc:sldMk cId="1122332844" sldId="263"/>
            <ac:spMk id="12" creationId="{425EBAFC-9388-432A-BCFD-EEA2F410D8EC}"/>
          </ac:spMkLst>
        </pc:spChg>
        <pc:spChg chg="add del">
          <ac:chgData name="shivamut@outlook.com" userId="5833c17b14f47d1d" providerId="LiveId" clId="{D91F10DB-DD58-4D13-B269-D3EBD6544761}" dt="2023-10-05T15:50:49.656" v="918" actId="26606"/>
          <ac:spMkLst>
            <pc:docMk/>
            <pc:sldMk cId="1122332844" sldId="263"/>
            <ac:spMk id="13" creationId="{29787B81-C7DF-412B-A405-EF4454012DEE}"/>
          </ac:spMkLst>
        </pc:spChg>
        <pc:picChg chg="add del">
          <ac:chgData name="shivamut@outlook.com" userId="5833c17b14f47d1d" providerId="LiveId" clId="{D91F10DB-DD58-4D13-B269-D3EBD6544761}" dt="2023-10-05T15:49:37.947" v="906" actId="26606"/>
          <ac:picMkLst>
            <pc:docMk/>
            <pc:sldMk cId="1122332844" sldId="263"/>
            <ac:picMk id="5" creationId="{EE02F9B2-529B-728D-4F36-EC9A31C0A5C1}"/>
          </ac:picMkLst>
        </pc:picChg>
        <pc:picChg chg="add del">
          <ac:chgData name="shivamut@outlook.com" userId="5833c17b14f47d1d" providerId="LiveId" clId="{D91F10DB-DD58-4D13-B269-D3EBD6544761}" dt="2023-10-05T15:50:35.807" v="916" actId="26606"/>
          <ac:picMkLst>
            <pc:docMk/>
            <pc:sldMk cId="1122332844" sldId="263"/>
            <ac:picMk id="7" creationId="{EEFA9846-142F-2535-604F-0113E7231F1D}"/>
          </ac:picMkLst>
        </pc:picChg>
        <pc:picChg chg="add del">
          <ac:chgData name="shivamut@outlook.com" userId="5833c17b14f47d1d" providerId="LiveId" clId="{D91F10DB-DD58-4D13-B269-D3EBD6544761}" dt="2023-10-05T15:50:49.656" v="918" actId="26606"/>
          <ac:picMkLst>
            <pc:docMk/>
            <pc:sldMk cId="1122332844" sldId="263"/>
            <ac:picMk id="14" creationId="{60C961FD-0350-A300-2AAB-2AA59F3C417F}"/>
          </ac:picMkLst>
        </pc:picChg>
      </pc:sldChg>
      <pc:sldChg chg="addSp modSp new mod setBg setClrOvrMap">
        <pc:chgData name="shivamut@outlook.com" userId="5833c17b14f47d1d" providerId="LiveId" clId="{D91F10DB-DD58-4D13-B269-D3EBD6544761}" dt="2023-10-05T16:03:15.143" v="1027" actId="14100"/>
        <pc:sldMkLst>
          <pc:docMk/>
          <pc:sldMk cId="3101581855" sldId="264"/>
        </pc:sldMkLst>
        <pc:spChg chg="mod">
          <ac:chgData name="shivamut@outlook.com" userId="5833c17b14f47d1d" providerId="LiveId" clId="{D91F10DB-DD58-4D13-B269-D3EBD6544761}" dt="2023-10-05T16:02:47.611" v="1023" actId="122"/>
          <ac:spMkLst>
            <pc:docMk/>
            <pc:sldMk cId="3101581855" sldId="264"/>
            <ac:spMk id="2" creationId="{58CBD195-A2E8-5146-69E0-3F0399CFEA44}"/>
          </ac:spMkLst>
        </pc:spChg>
        <pc:spChg chg="mod">
          <ac:chgData name="shivamut@outlook.com" userId="5833c17b14f47d1d" providerId="LiveId" clId="{D91F10DB-DD58-4D13-B269-D3EBD6544761}" dt="2023-10-05T16:03:15.143" v="1027" actId="14100"/>
          <ac:spMkLst>
            <pc:docMk/>
            <pc:sldMk cId="3101581855" sldId="264"/>
            <ac:spMk id="3" creationId="{BEDAAD48-2C4E-9373-3EC7-16E43E3C7480}"/>
          </ac:spMkLst>
        </pc:spChg>
        <pc:spChg chg="add">
          <ac:chgData name="shivamut@outlook.com" userId="5833c17b14f47d1d" providerId="LiveId" clId="{D91F10DB-DD58-4D13-B269-D3EBD6544761}" dt="2023-10-05T15:53:49.095" v="939" actId="26606"/>
          <ac:spMkLst>
            <pc:docMk/>
            <pc:sldMk cId="3101581855" sldId="264"/>
            <ac:spMk id="9" creationId="{6E0488BA-180E-40D8-8350-4B179179556B}"/>
          </ac:spMkLst>
        </pc:spChg>
        <pc:picChg chg="add">
          <ac:chgData name="shivamut@outlook.com" userId="5833c17b14f47d1d" providerId="LiveId" clId="{D91F10DB-DD58-4D13-B269-D3EBD6544761}" dt="2023-10-05T15:53:49.095" v="939" actId="26606"/>
          <ac:picMkLst>
            <pc:docMk/>
            <pc:sldMk cId="3101581855" sldId="264"/>
            <ac:picMk id="5" creationId="{801DB2E6-2E71-B1A3-E132-E6E68737EDB3}"/>
          </ac:picMkLst>
        </pc:picChg>
      </pc:sldChg>
      <pc:sldChg chg="addSp modSp new mod setBg setClrOvrMap">
        <pc:chgData name="shivamut@outlook.com" userId="5833c17b14f47d1d" providerId="LiveId" clId="{D91F10DB-DD58-4D13-B269-D3EBD6544761}" dt="2023-10-05T16:06:27.245" v="1067" actId="26606"/>
        <pc:sldMkLst>
          <pc:docMk/>
          <pc:sldMk cId="4294777353" sldId="265"/>
        </pc:sldMkLst>
        <pc:spChg chg="mod">
          <ac:chgData name="shivamut@outlook.com" userId="5833c17b14f47d1d" providerId="LiveId" clId="{D91F10DB-DD58-4D13-B269-D3EBD6544761}" dt="2023-10-05T16:06:27.245" v="1067" actId="26606"/>
          <ac:spMkLst>
            <pc:docMk/>
            <pc:sldMk cId="4294777353" sldId="265"/>
            <ac:spMk id="2" creationId="{FCB1BBA8-A6E3-88B2-A113-0313D6A6B7C6}"/>
          </ac:spMkLst>
        </pc:spChg>
        <pc:spChg chg="mod">
          <ac:chgData name="shivamut@outlook.com" userId="5833c17b14f47d1d" providerId="LiveId" clId="{D91F10DB-DD58-4D13-B269-D3EBD6544761}" dt="2023-10-05T16:06:27.245" v="1067" actId="26606"/>
          <ac:spMkLst>
            <pc:docMk/>
            <pc:sldMk cId="4294777353" sldId="265"/>
            <ac:spMk id="3" creationId="{1EBD94DA-1A66-E212-9EF8-EE577809DD97}"/>
          </ac:spMkLst>
        </pc:spChg>
        <pc:spChg chg="add">
          <ac:chgData name="shivamut@outlook.com" userId="5833c17b14f47d1d" providerId="LiveId" clId="{D91F10DB-DD58-4D13-B269-D3EBD6544761}" dt="2023-10-05T16:06:27.245" v="1067" actId="26606"/>
          <ac:spMkLst>
            <pc:docMk/>
            <pc:sldMk cId="4294777353" sldId="265"/>
            <ac:spMk id="10" creationId="{38ABDB68-E3D5-448E-97D3-06FFEF680193}"/>
          </ac:spMkLst>
        </pc:spChg>
        <pc:spChg chg="add">
          <ac:chgData name="shivamut@outlook.com" userId="5833c17b14f47d1d" providerId="LiveId" clId="{D91F10DB-DD58-4D13-B269-D3EBD6544761}" dt="2023-10-05T16:06:27.245" v="1067" actId="26606"/>
          <ac:spMkLst>
            <pc:docMk/>
            <pc:sldMk cId="4294777353" sldId="265"/>
            <ac:spMk id="12" creationId="{B8DD7FEB-D9F3-4F5B-982C-36B0664D0205}"/>
          </ac:spMkLst>
        </pc:spChg>
        <pc:spChg chg="add">
          <ac:chgData name="shivamut@outlook.com" userId="5833c17b14f47d1d" providerId="LiveId" clId="{D91F10DB-DD58-4D13-B269-D3EBD6544761}" dt="2023-10-05T16:06:27.245" v="1067" actId="26606"/>
          <ac:spMkLst>
            <pc:docMk/>
            <pc:sldMk cId="4294777353" sldId="265"/>
            <ac:spMk id="14" creationId="{96BA11E4-0636-4FA9-A836-2A4FB176449A}"/>
          </ac:spMkLst>
        </pc:spChg>
        <pc:spChg chg="add">
          <ac:chgData name="shivamut@outlook.com" userId="5833c17b14f47d1d" providerId="LiveId" clId="{D91F10DB-DD58-4D13-B269-D3EBD6544761}" dt="2023-10-05T16:06:27.245" v="1067" actId="26606"/>
          <ac:spMkLst>
            <pc:docMk/>
            <pc:sldMk cId="4294777353" sldId="265"/>
            <ac:spMk id="16" creationId="{5681882E-BDD0-4311-AF62-E8019628524D}"/>
          </ac:spMkLst>
        </pc:spChg>
        <pc:spChg chg="add">
          <ac:chgData name="shivamut@outlook.com" userId="5833c17b14f47d1d" providerId="LiveId" clId="{D91F10DB-DD58-4D13-B269-D3EBD6544761}" dt="2023-10-05T16:06:27.245" v="1067" actId="26606"/>
          <ac:spMkLst>
            <pc:docMk/>
            <pc:sldMk cId="4294777353" sldId="265"/>
            <ac:spMk id="18" creationId="{EADD3260-4BDA-459B-A162-5E1B897E38FC}"/>
          </ac:spMkLst>
        </pc:spChg>
        <pc:spChg chg="add">
          <ac:chgData name="shivamut@outlook.com" userId="5833c17b14f47d1d" providerId="LiveId" clId="{D91F10DB-DD58-4D13-B269-D3EBD6544761}" dt="2023-10-05T16:06:27.245" v="1067" actId="26606"/>
          <ac:spMkLst>
            <pc:docMk/>
            <pc:sldMk cId="4294777353" sldId="265"/>
            <ac:spMk id="20" creationId="{283DA7DD-CA37-4ED7-8710-48E56B063BA4}"/>
          </ac:spMkLst>
        </pc:spChg>
        <pc:spChg chg="add">
          <ac:chgData name="shivamut@outlook.com" userId="5833c17b14f47d1d" providerId="LiveId" clId="{D91F10DB-DD58-4D13-B269-D3EBD6544761}" dt="2023-10-05T16:06:27.245" v="1067" actId="26606"/>
          <ac:spMkLst>
            <pc:docMk/>
            <pc:sldMk cId="4294777353" sldId="265"/>
            <ac:spMk id="22" creationId="{B92F2E3C-66CD-4DEB-BA14-2A5912B65A21}"/>
          </ac:spMkLst>
        </pc:spChg>
        <pc:picChg chg="add">
          <ac:chgData name="shivamut@outlook.com" userId="5833c17b14f47d1d" providerId="LiveId" clId="{D91F10DB-DD58-4D13-B269-D3EBD6544761}" dt="2023-10-05T16:06:27.245" v="1067" actId="26606"/>
          <ac:picMkLst>
            <pc:docMk/>
            <pc:sldMk cId="4294777353" sldId="265"/>
            <ac:picMk id="7" creationId="{F07F39E5-EDA3-F293-E423-C030BDD5DFEF}"/>
          </ac:picMkLst>
        </pc:picChg>
      </pc:sldChg>
      <pc:sldMasterChg chg="add del addSldLayout delSldLayout">
        <pc:chgData name="shivamut@outlook.com" userId="5833c17b14f47d1d" providerId="LiveId" clId="{D91F10DB-DD58-4D13-B269-D3EBD6544761}" dt="2023-10-05T14:44:39.917" v="309" actId="26606"/>
        <pc:sldMasterMkLst>
          <pc:docMk/>
          <pc:sldMasterMk cId="2305729496" sldId="2147483660"/>
        </pc:sldMasterMkLst>
        <pc:sldLayoutChg chg="add del">
          <pc:chgData name="shivamut@outlook.com" userId="5833c17b14f47d1d" providerId="LiveId" clId="{D91F10DB-DD58-4D13-B269-D3EBD6544761}" dt="2023-10-05T14:44:39.917" v="309" actId="26606"/>
          <pc:sldLayoutMkLst>
            <pc:docMk/>
            <pc:sldMasterMk cId="2305729496" sldId="2147483660"/>
            <pc:sldLayoutMk cId="3108941083" sldId="2147483661"/>
          </pc:sldLayoutMkLst>
        </pc:sldLayoutChg>
        <pc:sldLayoutChg chg="add del">
          <pc:chgData name="shivamut@outlook.com" userId="5833c17b14f47d1d" providerId="LiveId" clId="{D91F10DB-DD58-4D13-B269-D3EBD6544761}" dt="2023-10-05T14:44:39.917" v="309" actId="26606"/>
          <pc:sldLayoutMkLst>
            <pc:docMk/>
            <pc:sldMasterMk cId="2305729496" sldId="2147483660"/>
            <pc:sldLayoutMk cId="1525992634" sldId="2147483662"/>
          </pc:sldLayoutMkLst>
        </pc:sldLayoutChg>
        <pc:sldLayoutChg chg="add del">
          <pc:chgData name="shivamut@outlook.com" userId="5833c17b14f47d1d" providerId="LiveId" clId="{D91F10DB-DD58-4D13-B269-D3EBD6544761}" dt="2023-10-05T14:44:39.917" v="309" actId="26606"/>
          <pc:sldLayoutMkLst>
            <pc:docMk/>
            <pc:sldMasterMk cId="2305729496" sldId="2147483660"/>
            <pc:sldLayoutMk cId="2920170376" sldId="2147483663"/>
          </pc:sldLayoutMkLst>
        </pc:sldLayoutChg>
        <pc:sldLayoutChg chg="add del">
          <pc:chgData name="shivamut@outlook.com" userId="5833c17b14f47d1d" providerId="LiveId" clId="{D91F10DB-DD58-4D13-B269-D3EBD6544761}" dt="2023-10-05T14:44:39.917" v="309" actId="26606"/>
          <pc:sldLayoutMkLst>
            <pc:docMk/>
            <pc:sldMasterMk cId="2305729496" sldId="2147483660"/>
            <pc:sldLayoutMk cId="3956765918" sldId="2147483664"/>
          </pc:sldLayoutMkLst>
        </pc:sldLayoutChg>
        <pc:sldLayoutChg chg="add del">
          <pc:chgData name="shivamut@outlook.com" userId="5833c17b14f47d1d" providerId="LiveId" clId="{D91F10DB-DD58-4D13-B269-D3EBD6544761}" dt="2023-10-05T14:44:39.917" v="309" actId="26606"/>
          <pc:sldLayoutMkLst>
            <pc:docMk/>
            <pc:sldMasterMk cId="2305729496" sldId="2147483660"/>
            <pc:sldLayoutMk cId="4081779395" sldId="2147483665"/>
          </pc:sldLayoutMkLst>
        </pc:sldLayoutChg>
        <pc:sldLayoutChg chg="add del">
          <pc:chgData name="shivamut@outlook.com" userId="5833c17b14f47d1d" providerId="LiveId" clId="{D91F10DB-DD58-4D13-B269-D3EBD6544761}" dt="2023-10-05T14:44:39.917" v="309" actId="26606"/>
          <pc:sldLayoutMkLst>
            <pc:docMk/>
            <pc:sldMasterMk cId="2305729496" sldId="2147483660"/>
            <pc:sldLayoutMk cId="2564122195" sldId="2147483666"/>
          </pc:sldLayoutMkLst>
        </pc:sldLayoutChg>
        <pc:sldLayoutChg chg="add del">
          <pc:chgData name="shivamut@outlook.com" userId="5833c17b14f47d1d" providerId="LiveId" clId="{D91F10DB-DD58-4D13-B269-D3EBD6544761}" dt="2023-10-05T14:44:39.917" v="309" actId="26606"/>
          <pc:sldLayoutMkLst>
            <pc:docMk/>
            <pc:sldMasterMk cId="2305729496" sldId="2147483660"/>
            <pc:sldLayoutMk cId="3021127494" sldId="2147483667"/>
          </pc:sldLayoutMkLst>
        </pc:sldLayoutChg>
        <pc:sldLayoutChg chg="add del">
          <pc:chgData name="shivamut@outlook.com" userId="5833c17b14f47d1d" providerId="LiveId" clId="{D91F10DB-DD58-4D13-B269-D3EBD6544761}" dt="2023-10-05T14:44:39.917" v="309" actId="26606"/>
          <pc:sldLayoutMkLst>
            <pc:docMk/>
            <pc:sldMasterMk cId="2305729496" sldId="2147483660"/>
            <pc:sldLayoutMk cId="1416222230" sldId="2147483668"/>
          </pc:sldLayoutMkLst>
        </pc:sldLayoutChg>
        <pc:sldLayoutChg chg="add del">
          <pc:chgData name="shivamut@outlook.com" userId="5833c17b14f47d1d" providerId="LiveId" clId="{D91F10DB-DD58-4D13-B269-D3EBD6544761}" dt="2023-10-05T14:44:39.917" v="309" actId="26606"/>
          <pc:sldLayoutMkLst>
            <pc:docMk/>
            <pc:sldMasterMk cId="2305729496" sldId="2147483660"/>
            <pc:sldLayoutMk cId="1379309181" sldId="2147483669"/>
          </pc:sldLayoutMkLst>
        </pc:sldLayoutChg>
        <pc:sldLayoutChg chg="add del">
          <pc:chgData name="shivamut@outlook.com" userId="5833c17b14f47d1d" providerId="LiveId" clId="{D91F10DB-DD58-4D13-B269-D3EBD6544761}" dt="2023-10-05T14:44:39.917" v="309" actId="26606"/>
          <pc:sldLayoutMkLst>
            <pc:docMk/>
            <pc:sldMasterMk cId="2305729496" sldId="2147483660"/>
            <pc:sldLayoutMk cId="781593472" sldId="2147483670"/>
          </pc:sldLayoutMkLst>
        </pc:sldLayoutChg>
        <pc:sldLayoutChg chg="add del">
          <pc:chgData name="shivamut@outlook.com" userId="5833c17b14f47d1d" providerId="LiveId" clId="{D91F10DB-DD58-4D13-B269-D3EBD6544761}" dt="2023-10-05T14:44:39.917" v="309" actId="26606"/>
          <pc:sldLayoutMkLst>
            <pc:docMk/>
            <pc:sldMasterMk cId="2305729496" sldId="2147483660"/>
            <pc:sldLayoutMk cId="3305762523" sldId="2147483671"/>
          </pc:sldLayoutMkLst>
        </pc:sldLayoutChg>
      </pc:sldMasterChg>
      <pc:sldMasterChg chg="add del replId addSldLayout delSldLayout">
        <pc:chgData name="shivamut@outlook.com" userId="5833c17b14f47d1d" providerId="LiveId" clId="{D91F10DB-DD58-4D13-B269-D3EBD6544761}" dt="2023-10-05T14:43:46.145" v="300" actId="26606"/>
        <pc:sldMasterMkLst>
          <pc:docMk/>
          <pc:sldMasterMk cId="3439391411" sldId="2147483672"/>
        </pc:sldMasterMkLst>
        <pc:sldLayoutChg chg="add del">
          <pc:chgData name="shivamut@outlook.com" userId="5833c17b14f47d1d" providerId="LiveId" clId="{D91F10DB-DD58-4D13-B269-D3EBD6544761}" dt="2023-10-05T14:43:46.145" v="300" actId="26606"/>
          <pc:sldLayoutMkLst>
            <pc:docMk/>
            <pc:sldMasterMk cId="3439391411" sldId="2147483672"/>
            <pc:sldLayoutMk cId="3378290759" sldId="2147483673"/>
          </pc:sldLayoutMkLst>
        </pc:sldLayoutChg>
        <pc:sldLayoutChg chg="add del replId">
          <pc:chgData name="shivamut@outlook.com" userId="5833c17b14f47d1d" providerId="LiveId" clId="{D91F10DB-DD58-4D13-B269-D3EBD6544761}" dt="2023-10-05T14:43:46.145" v="300" actId="26606"/>
          <pc:sldLayoutMkLst>
            <pc:docMk/>
            <pc:sldMasterMk cId="3439391411" sldId="2147483672"/>
            <pc:sldLayoutMk cId="3109358974" sldId="2147483674"/>
          </pc:sldLayoutMkLst>
        </pc:sldLayoutChg>
        <pc:sldLayoutChg chg="add del replId">
          <pc:chgData name="shivamut@outlook.com" userId="5833c17b14f47d1d" providerId="LiveId" clId="{D91F10DB-DD58-4D13-B269-D3EBD6544761}" dt="2023-10-05T14:43:46.145" v="300" actId="26606"/>
          <pc:sldLayoutMkLst>
            <pc:docMk/>
            <pc:sldMasterMk cId="3439391411" sldId="2147483672"/>
            <pc:sldLayoutMk cId="2491203802" sldId="2147483675"/>
          </pc:sldLayoutMkLst>
        </pc:sldLayoutChg>
        <pc:sldLayoutChg chg="add del replId">
          <pc:chgData name="shivamut@outlook.com" userId="5833c17b14f47d1d" providerId="LiveId" clId="{D91F10DB-DD58-4D13-B269-D3EBD6544761}" dt="2023-10-05T14:43:46.145" v="300" actId="26606"/>
          <pc:sldLayoutMkLst>
            <pc:docMk/>
            <pc:sldMasterMk cId="3439391411" sldId="2147483672"/>
            <pc:sldLayoutMk cId="1985816266" sldId="2147483676"/>
          </pc:sldLayoutMkLst>
        </pc:sldLayoutChg>
        <pc:sldLayoutChg chg="add del replId">
          <pc:chgData name="shivamut@outlook.com" userId="5833c17b14f47d1d" providerId="LiveId" clId="{D91F10DB-DD58-4D13-B269-D3EBD6544761}" dt="2023-10-05T14:43:46.145" v="300" actId="26606"/>
          <pc:sldLayoutMkLst>
            <pc:docMk/>
            <pc:sldMasterMk cId="3439391411" sldId="2147483672"/>
            <pc:sldLayoutMk cId="2216005344" sldId="2147483677"/>
          </pc:sldLayoutMkLst>
        </pc:sldLayoutChg>
        <pc:sldLayoutChg chg="add del replId">
          <pc:chgData name="shivamut@outlook.com" userId="5833c17b14f47d1d" providerId="LiveId" clId="{D91F10DB-DD58-4D13-B269-D3EBD6544761}" dt="2023-10-05T14:43:46.145" v="300" actId="26606"/>
          <pc:sldLayoutMkLst>
            <pc:docMk/>
            <pc:sldMasterMk cId="3439391411" sldId="2147483672"/>
            <pc:sldLayoutMk cId="2684690337" sldId="2147483678"/>
          </pc:sldLayoutMkLst>
        </pc:sldLayoutChg>
        <pc:sldLayoutChg chg="add del replId">
          <pc:chgData name="shivamut@outlook.com" userId="5833c17b14f47d1d" providerId="LiveId" clId="{D91F10DB-DD58-4D13-B269-D3EBD6544761}" dt="2023-10-05T14:43:46.145" v="300" actId="26606"/>
          <pc:sldLayoutMkLst>
            <pc:docMk/>
            <pc:sldMasterMk cId="3439391411" sldId="2147483672"/>
            <pc:sldLayoutMk cId="2699589881" sldId="2147483679"/>
          </pc:sldLayoutMkLst>
        </pc:sldLayoutChg>
        <pc:sldLayoutChg chg="add del replId">
          <pc:chgData name="shivamut@outlook.com" userId="5833c17b14f47d1d" providerId="LiveId" clId="{D91F10DB-DD58-4D13-B269-D3EBD6544761}" dt="2023-10-05T14:43:46.145" v="300" actId="26606"/>
          <pc:sldLayoutMkLst>
            <pc:docMk/>
            <pc:sldMasterMk cId="3439391411" sldId="2147483672"/>
            <pc:sldLayoutMk cId="248859940" sldId="2147483680"/>
          </pc:sldLayoutMkLst>
        </pc:sldLayoutChg>
        <pc:sldLayoutChg chg="add del replId">
          <pc:chgData name="shivamut@outlook.com" userId="5833c17b14f47d1d" providerId="LiveId" clId="{D91F10DB-DD58-4D13-B269-D3EBD6544761}" dt="2023-10-05T14:43:46.145" v="300" actId="26606"/>
          <pc:sldLayoutMkLst>
            <pc:docMk/>
            <pc:sldMasterMk cId="3439391411" sldId="2147483672"/>
            <pc:sldLayoutMk cId="3463060395" sldId="2147483681"/>
          </pc:sldLayoutMkLst>
        </pc:sldLayoutChg>
        <pc:sldLayoutChg chg="add del replId">
          <pc:chgData name="shivamut@outlook.com" userId="5833c17b14f47d1d" providerId="LiveId" clId="{D91F10DB-DD58-4D13-B269-D3EBD6544761}" dt="2023-10-05T14:43:46.145" v="300" actId="26606"/>
          <pc:sldLayoutMkLst>
            <pc:docMk/>
            <pc:sldMasterMk cId="3439391411" sldId="2147483672"/>
            <pc:sldLayoutMk cId="2959886045" sldId="2147483682"/>
          </pc:sldLayoutMkLst>
        </pc:sldLayoutChg>
        <pc:sldLayoutChg chg="add del replId">
          <pc:chgData name="shivamut@outlook.com" userId="5833c17b14f47d1d" providerId="LiveId" clId="{D91F10DB-DD58-4D13-B269-D3EBD6544761}" dt="2023-10-05T14:43:46.145" v="300" actId="26606"/>
          <pc:sldLayoutMkLst>
            <pc:docMk/>
            <pc:sldMasterMk cId="3439391411" sldId="2147483672"/>
            <pc:sldLayoutMk cId="4051955599" sldId="2147483683"/>
          </pc:sldLayoutMkLst>
        </pc:sldLayoutChg>
      </pc:sldMasterChg>
      <pc:sldMasterChg chg="add del addSldLayout delSldLayout">
        <pc:chgData name="shivamut@outlook.com" userId="5833c17b14f47d1d" providerId="LiveId" clId="{D91F10DB-DD58-4D13-B269-D3EBD6544761}" dt="2023-10-05T14:44:10.037" v="304" actId="26606"/>
        <pc:sldMasterMkLst>
          <pc:docMk/>
          <pc:sldMasterMk cId="1748048949" sldId="2147483685"/>
        </pc:sldMasterMkLst>
        <pc:sldLayoutChg chg="add del">
          <pc:chgData name="shivamut@outlook.com" userId="5833c17b14f47d1d" providerId="LiveId" clId="{D91F10DB-DD58-4D13-B269-D3EBD6544761}" dt="2023-10-05T14:44:10.037" v="304" actId="26606"/>
          <pc:sldLayoutMkLst>
            <pc:docMk/>
            <pc:sldMasterMk cId="1748048949" sldId="2147483685"/>
            <pc:sldLayoutMk cId="848227081" sldId="2147483674"/>
          </pc:sldLayoutMkLst>
        </pc:sldLayoutChg>
        <pc:sldLayoutChg chg="add del">
          <pc:chgData name="shivamut@outlook.com" userId="5833c17b14f47d1d" providerId="LiveId" clId="{D91F10DB-DD58-4D13-B269-D3EBD6544761}" dt="2023-10-05T14:44:10.037" v="304" actId="26606"/>
          <pc:sldLayoutMkLst>
            <pc:docMk/>
            <pc:sldMasterMk cId="1748048949" sldId="2147483685"/>
            <pc:sldLayoutMk cId="2643448962" sldId="2147483675"/>
          </pc:sldLayoutMkLst>
        </pc:sldLayoutChg>
        <pc:sldLayoutChg chg="add del">
          <pc:chgData name="shivamut@outlook.com" userId="5833c17b14f47d1d" providerId="LiveId" clId="{D91F10DB-DD58-4D13-B269-D3EBD6544761}" dt="2023-10-05T14:44:10.037" v="304" actId="26606"/>
          <pc:sldLayoutMkLst>
            <pc:docMk/>
            <pc:sldMasterMk cId="1748048949" sldId="2147483685"/>
            <pc:sldLayoutMk cId="2228333697" sldId="2147483676"/>
          </pc:sldLayoutMkLst>
        </pc:sldLayoutChg>
        <pc:sldLayoutChg chg="add del">
          <pc:chgData name="shivamut@outlook.com" userId="5833c17b14f47d1d" providerId="LiveId" clId="{D91F10DB-DD58-4D13-B269-D3EBD6544761}" dt="2023-10-05T14:44:10.037" v="304" actId="26606"/>
          <pc:sldLayoutMkLst>
            <pc:docMk/>
            <pc:sldMasterMk cId="1748048949" sldId="2147483685"/>
            <pc:sldLayoutMk cId="1468023246" sldId="2147483677"/>
          </pc:sldLayoutMkLst>
        </pc:sldLayoutChg>
        <pc:sldLayoutChg chg="add del">
          <pc:chgData name="shivamut@outlook.com" userId="5833c17b14f47d1d" providerId="LiveId" clId="{D91F10DB-DD58-4D13-B269-D3EBD6544761}" dt="2023-10-05T14:44:10.037" v="304" actId="26606"/>
          <pc:sldLayoutMkLst>
            <pc:docMk/>
            <pc:sldMasterMk cId="1748048949" sldId="2147483685"/>
            <pc:sldLayoutMk cId="3086868900" sldId="2147483678"/>
          </pc:sldLayoutMkLst>
        </pc:sldLayoutChg>
        <pc:sldLayoutChg chg="add del">
          <pc:chgData name="shivamut@outlook.com" userId="5833c17b14f47d1d" providerId="LiveId" clId="{D91F10DB-DD58-4D13-B269-D3EBD6544761}" dt="2023-10-05T14:44:10.037" v="304" actId="26606"/>
          <pc:sldLayoutMkLst>
            <pc:docMk/>
            <pc:sldMasterMk cId="1748048949" sldId="2147483685"/>
            <pc:sldLayoutMk cId="419827396" sldId="2147483679"/>
          </pc:sldLayoutMkLst>
        </pc:sldLayoutChg>
        <pc:sldLayoutChg chg="add del">
          <pc:chgData name="shivamut@outlook.com" userId="5833c17b14f47d1d" providerId="LiveId" clId="{D91F10DB-DD58-4D13-B269-D3EBD6544761}" dt="2023-10-05T14:44:10.037" v="304" actId="26606"/>
          <pc:sldLayoutMkLst>
            <pc:docMk/>
            <pc:sldMasterMk cId="1748048949" sldId="2147483685"/>
            <pc:sldLayoutMk cId="3623263174" sldId="2147483680"/>
          </pc:sldLayoutMkLst>
        </pc:sldLayoutChg>
        <pc:sldLayoutChg chg="add del">
          <pc:chgData name="shivamut@outlook.com" userId="5833c17b14f47d1d" providerId="LiveId" clId="{D91F10DB-DD58-4D13-B269-D3EBD6544761}" dt="2023-10-05T14:44:10.037" v="304" actId="26606"/>
          <pc:sldLayoutMkLst>
            <pc:docMk/>
            <pc:sldMasterMk cId="1748048949" sldId="2147483685"/>
            <pc:sldLayoutMk cId="3886584230" sldId="2147483681"/>
          </pc:sldLayoutMkLst>
        </pc:sldLayoutChg>
        <pc:sldLayoutChg chg="add del">
          <pc:chgData name="shivamut@outlook.com" userId="5833c17b14f47d1d" providerId="LiveId" clId="{D91F10DB-DD58-4D13-B269-D3EBD6544761}" dt="2023-10-05T14:44:10.037" v="304" actId="26606"/>
          <pc:sldLayoutMkLst>
            <pc:docMk/>
            <pc:sldMasterMk cId="1748048949" sldId="2147483685"/>
            <pc:sldLayoutMk cId="2245763999" sldId="2147483682"/>
          </pc:sldLayoutMkLst>
        </pc:sldLayoutChg>
        <pc:sldLayoutChg chg="add del">
          <pc:chgData name="shivamut@outlook.com" userId="5833c17b14f47d1d" providerId="LiveId" clId="{D91F10DB-DD58-4D13-B269-D3EBD6544761}" dt="2023-10-05T14:44:10.037" v="304" actId="26606"/>
          <pc:sldLayoutMkLst>
            <pc:docMk/>
            <pc:sldMasterMk cId="1748048949" sldId="2147483685"/>
            <pc:sldLayoutMk cId="2177897725" sldId="2147483683"/>
          </pc:sldLayoutMkLst>
        </pc:sldLayoutChg>
        <pc:sldLayoutChg chg="add del">
          <pc:chgData name="shivamut@outlook.com" userId="5833c17b14f47d1d" providerId="LiveId" clId="{D91F10DB-DD58-4D13-B269-D3EBD6544761}" dt="2023-10-05T14:44:10.037" v="304" actId="26606"/>
          <pc:sldLayoutMkLst>
            <pc:docMk/>
            <pc:sldMasterMk cId="1748048949" sldId="2147483685"/>
            <pc:sldLayoutMk cId="494904053" sldId="2147483684"/>
          </pc:sldLayoutMkLst>
        </pc:sldLayoutChg>
      </pc:sldMasterChg>
      <pc:sldMasterChg chg="add addSldLayout">
        <pc:chgData name="shivamut@outlook.com" userId="5833c17b14f47d1d" providerId="LiveId" clId="{D91F10DB-DD58-4D13-B269-D3EBD6544761}" dt="2023-10-05T14:44:39.917" v="309" actId="26606"/>
        <pc:sldMasterMkLst>
          <pc:docMk/>
          <pc:sldMasterMk cId="2647368558" sldId="2147483685"/>
        </pc:sldMasterMkLst>
        <pc:sldLayoutChg chg="add">
          <pc:chgData name="shivamut@outlook.com" userId="5833c17b14f47d1d" providerId="LiveId" clId="{D91F10DB-DD58-4D13-B269-D3EBD6544761}" dt="2023-10-05T14:44:39.917" v="309" actId="26606"/>
          <pc:sldLayoutMkLst>
            <pc:docMk/>
            <pc:sldMasterMk cId="2647368558" sldId="2147483685"/>
            <pc:sldLayoutMk cId="153215379" sldId="2147483674"/>
          </pc:sldLayoutMkLst>
        </pc:sldLayoutChg>
        <pc:sldLayoutChg chg="add">
          <pc:chgData name="shivamut@outlook.com" userId="5833c17b14f47d1d" providerId="LiveId" clId="{D91F10DB-DD58-4D13-B269-D3EBD6544761}" dt="2023-10-05T14:44:39.917" v="309" actId="26606"/>
          <pc:sldLayoutMkLst>
            <pc:docMk/>
            <pc:sldMasterMk cId="2647368558" sldId="2147483685"/>
            <pc:sldLayoutMk cId="1062057411" sldId="2147483675"/>
          </pc:sldLayoutMkLst>
        </pc:sldLayoutChg>
        <pc:sldLayoutChg chg="add">
          <pc:chgData name="shivamut@outlook.com" userId="5833c17b14f47d1d" providerId="LiveId" clId="{D91F10DB-DD58-4D13-B269-D3EBD6544761}" dt="2023-10-05T14:44:39.917" v="309" actId="26606"/>
          <pc:sldLayoutMkLst>
            <pc:docMk/>
            <pc:sldMasterMk cId="2647368558" sldId="2147483685"/>
            <pc:sldLayoutMk cId="2222243850" sldId="2147483676"/>
          </pc:sldLayoutMkLst>
        </pc:sldLayoutChg>
        <pc:sldLayoutChg chg="add">
          <pc:chgData name="shivamut@outlook.com" userId="5833c17b14f47d1d" providerId="LiveId" clId="{D91F10DB-DD58-4D13-B269-D3EBD6544761}" dt="2023-10-05T14:44:39.917" v="309" actId="26606"/>
          <pc:sldLayoutMkLst>
            <pc:docMk/>
            <pc:sldMasterMk cId="2647368558" sldId="2147483685"/>
            <pc:sldLayoutMk cId="2992707296" sldId="2147483677"/>
          </pc:sldLayoutMkLst>
        </pc:sldLayoutChg>
        <pc:sldLayoutChg chg="add">
          <pc:chgData name="shivamut@outlook.com" userId="5833c17b14f47d1d" providerId="LiveId" clId="{D91F10DB-DD58-4D13-B269-D3EBD6544761}" dt="2023-10-05T14:44:39.917" v="309" actId="26606"/>
          <pc:sldLayoutMkLst>
            <pc:docMk/>
            <pc:sldMasterMk cId="2647368558" sldId="2147483685"/>
            <pc:sldLayoutMk cId="2198573760" sldId="2147483678"/>
          </pc:sldLayoutMkLst>
        </pc:sldLayoutChg>
        <pc:sldLayoutChg chg="add">
          <pc:chgData name="shivamut@outlook.com" userId="5833c17b14f47d1d" providerId="LiveId" clId="{D91F10DB-DD58-4D13-B269-D3EBD6544761}" dt="2023-10-05T14:44:39.917" v="309" actId="26606"/>
          <pc:sldLayoutMkLst>
            <pc:docMk/>
            <pc:sldMasterMk cId="2647368558" sldId="2147483685"/>
            <pc:sldLayoutMk cId="3167341367" sldId="2147483679"/>
          </pc:sldLayoutMkLst>
        </pc:sldLayoutChg>
        <pc:sldLayoutChg chg="add">
          <pc:chgData name="shivamut@outlook.com" userId="5833c17b14f47d1d" providerId="LiveId" clId="{D91F10DB-DD58-4D13-B269-D3EBD6544761}" dt="2023-10-05T14:44:39.917" v="309" actId="26606"/>
          <pc:sldLayoutMkLst>
            <pc:docMk/>
            <pc:sldMasterMk cId="2647368558" sldId="2147483685"/>
            <pc:sldLayoutMk cId="3011149650" sldId="2147483680"/>
          </pc:sldLayoutMkLst>
        </pc:sldLayoutChg>
        <pc:sldLayoutChg chg="add">
          <pc:chgData name="shivamut@outlook.com" userId="5833c17b14f47d1d" providerId="LiveId" clId="{D91F10DB-DD58-4D13-B269-D3EBD6544761}" dt="2023-10-05T14:44:39.917" v="309" actId="26606"/>
          <pc:sldLayoutMkLst>
            <pc:docMk/>
            <pc:sldMasterMk cId="2647368558" sldId="2147483685"/>
            <pc:sldLayoutMk cId="4209855354" sldId="2147483681"/>
          </pc:sldLayoutMkLst>
        </pc:sldLayoutChg>
        <pc:sldLayoutChg chg="add">
          <pc:chgData name="shivamut@outlook.com" userId="5833c17b14f47d1d" providerId="LiveId" clId="{D91F10DB-DD58-4D13-B269-D3EBD6544761}" dt="2023-10-05T14:44:39.917" v="309" actId="26606"/>
          <pc:sldLayoutMkLst>
            <pc:docMk/>
            <pc:sldMasterMk cId="2647368558" sldId="2147483685"/>
            <pc:sldLayoutMk cId="723678034" sldId="2147483682"/>
          </pc:sldLayoutMkLst>
        </pc:sldLayoutChg>
        <pc:sldLayoutChg chg="add">
          <pc:chgData name="shivamut@outlook.com" userId="5833c17b14f47d1d" providerId="LiveId" clId="{D91F10DB-DD58-4D13-B269-D3EBD6544761}" dt="2023-10-05T14:44:39.917" v="309" actId="26606"/>
          <pc:sldLayoutMkLst>
            <pc:docMk/>
            <pc:sldMasterMk cId="2647368558" sldId="2147483685"/>
            <pc:sldLayoutMk cId="664529809" sldId="2147483683"/>
          </pc:sldLayoutMkLst>
        </pc:sldLayoutChg>
        <pc:sldLayoutChg chg="add">
          <pc:chgData name="shivamut@outlook.com" userId="5833c17b14f47d1d" providerId="LiveId" clId="{D91F10DB-DD58-4D13-B269-D3EBD6544761}" dt="2023-10-05T14:44:39.917" v="309" actId="26606"/>
          <pc:sldLayoutMkLst>
            <pc:docMk/>
            <pc:sldMasterMk cId="2647368558" sldId="2147483685"/>
            <pc:sldLayoutMk cId="521906029" sldId="2147483684"/>
          </pc:sldLayoutMkLst>
        </pc:sldLayoutChg>
      </pc:sldMasterChg>
      <pc:sldMasterChg chg="add del addSldLayout delSldLayout">
        <pc:chgData name="shivamut@outlook.com" userId="5833c17b14f47d1d" providerId="LiveId" clId="{D91F10DB-DD58-4D13-B269-D3EBD6544761}" dt="2023-10-05T14:44:39.817" v="308" actId="26606"/>
        <pc:sldMasterMkLst>
          <pc:docMk/>
          <pc:sldMasterMk cId="3944098836" sldId="2147483685"/>
        </pc:sldMasterMkLst>
        <pc:sldLayoutChg chg="add del">
          <pc:chgData name="shivamut@outlook.com" userId="5833c17b14f47d1d" providerId="LiveId" clId="{D91F10DB-DD58-4D13-B269-D3EBD6544761}" dt="2023-10-05T14:44:39.817" v="308" actId="26606"/>
          <pc:sldLayoutMkLst>
            <pc:docMk/>
            <pc:sldMasterMk cId="3944098836" sldId="2147483685"/>
            <pc:sldLayoutMk cId="3075860637" sldId="2147483674"/>
          </pc:sldLayoutMkLst>
        </pc:sldLayoutChg>
        <pc:sldLayoutChg chg="add del">
          <pc:chgData name="shivamut@outlook.com" userId="5833c17b14f47d1d" providerId="LiveId" clId="{D91F10DB-DD58-4D13-B269-D3EBD6544761}" dt="2023-10-05T14:44:39.817" v="308" actId="26606"/>
          <pc:sldLayoutMkLst>
            <pc:docMk/>
            <pc:sldMasterMk cId="3944098836" sldId="2147483685"/>
            <pc:sldLayoutMk cId="2911802621" sldId="2147483675"/>
          </pc:sldLayoutMkLst>
        </pc:sldLayoutChg>
        <pc:sldLayoutChg chg="add del">
          <pc:chgData name="shivamut@outlook.com" userId="5833c17b14f47d1d" providerId="LiveId" clId="{D91F10DB-DD58-4D13-B269-D3EBD6544761}" dt="2023-10-05T14:44:39.817" v="308" actId="26606"/>
          <pc:sldLayoutMkLst>
            <pc:docMk/>
            <pc:sldMasterMk cId="3944098836" sldId="2147483685"/>
            <pc:sldLayoutMk cId="2003257980" sldId="2147483676"/>
          </pc:sldLayoutMkLst>
        </pc:sldLayoutChg>
        <pc:sldLayoutChg chg="add del">
          <pc:chgData name="shivamut@outlook.com" userId="5833c17b14f47d1d" providerId="LiveId" clId="{D91F10DB-DD58-4D13-B269-D3EBD6544761}" dt="2023-10-05T14:44:39.817" v="308" actId="26606"/>
          <pc:sldLayoutMkLst>
            <pc:docMk/>
            <pc:sldMasterMk cId="3944098836" sldId="2147483685"/>
            <pc:sldLayoutMk cId="3700983979" sldId="2147483677"/>
          </pc:sldLayoutMkLst>
        </pc:sldLayoutChg>
        <pc:sldLayoutChg chg="add del">
          <pc:chgData name="shivamut@outlook.com" userId="5833c17b14f47d1d" providerId="LiveId" clId="{D91F10DB-DD58-4D13-B269-D3EBD6544761}" dt="2023-10-05T14:44:39.817" v="308" actId="26606"/>
          <pc:sldLayoutMkLst>
            <pc:docMk/>
            <pc:sldMasterMk cId="3944098836" sldId="2147483685"/>
            <pc:sldLayoutMk cId="2327163017" sldId="2147483678"/>
          </pc:sldLayoutMkLst>
        </pc:sldLayoutChg>
        <pc:sldLayoutChg chg="add del">
          <pc:chgData name="shivamut@outlook.com" userId="5833c17b14f47d1d" providerId="LiveId" clId="{D91F10DB-DD58-4D13-B269-D3EBD6544761}" dt="2023-10-05T14:44:39.817" v="308" actId="26606"/>
          <pc:sldLayoutMkLst>
            <pc:docMk/>
            <pc:sldMasterMk cId="3944098836" sldId="2147483685"/>
            <pc:sldLayoutMk cId="2832114128" sldId="2147483679"/>
          </pc:sldLayoutMkLst>
        </pc:sldLayoutChg>
        <pc:sldLayoutChg chg="add del">
          <pc:chgData name="shivamut@outlook.com" userId="5833c17b14f47d1d" providerId="LiveId" clId="{D91F10DB-DD58-4D13-B269-D3EBD6544761}" dt="2023-10-05T14:44:39.817" v="308" actId="26606"/>
          <pc:sldLayoutMkLst>
            <pc:docMk/>
            <pc:sldMasterMk cId="3944098836" sldId="2147483685"/>
            <pc:sldLayoutMk cId="4088163261" sldId="2147483680"/>
          </pc:sldLayoutMkLst>
        </pc:sldLayoutChg>
        <pc:sldLayoutChg chg="add del">
          <pc:chgData name="shivamut@outlook.com" userId="5833c17b14f47d1d" providerId="LiveId" clId="{D91F10DB-DD58-4D13-B269-D3EBD6544761}" dt="2023-10-05T14:44:39.817" v="308" actId="26606"/>
          <pc:sldLayoutMkLst>
            <pc:docMk/>
            <pc:sldMasterMk cId="3944098836" sldId="2147483685"/>
            <pc:sldLayoutMk cId="1877810196" sldId="2147483681"/>
          </pc:sldLayoutMkLst>
        </pc:sldLayoutChg>
        <pc:sldLayoutChg chg="add del">
          <pc:chgData name="shivamut@outlook.com" userId="5833c17b14f47d1d" providerId="LiveId" clId="{D91F10DB-DD58-4D13-B269-D3EBD6544761}" dt="2023-10-05T14:44:39.817" v="308" actId="26606"/>
          <pc:sldLayoutMkLst>
            <pc:docMk/>
            <pc:sldMasterMk cId="3944098836" sldId="2147483685"/>
            <pc:sldLayoutMk cId="1076067700" sldId="2147483682"/>
          </pc:sldLayoutMkLst>
        </pc:sldLayoutChg>
        <pc:sldLayoutChg chg="add del">
          <pc:chgData name="shivamut@outlook.com" userId="5833c17b14f47d1d" providerId="LiveId" clId="{D91F10DB-DD58-4D13-B269-D3EBD6544761}" dt="2023-10-05T14:44:39.817" v="308" actId="26606"/>
          <pc:sldLayoutMkLst>
            <pc:docMk/>
            <pc:sldMasterMk cId="3944098836" sldId="2147483685"/>
            <pc:sldLayoutMk cId="2254064660" sldId="2147483683"/>
          </pc:sldLayoutMkLst>
        </pc:sldLayoutChg>
        <pc:sldLayoutChg chg="add del">
          <pc:chgData name="shivamut@outlook.com" userId="5833c17b14f47d1d" providerId="LiveId" clId="{D91F10DB-DD58-4D13-B269-D3EBD6544761}" dt="2023-10-05T14:44:39.817" v="308" actId="26606"/>
          <pc:sldLayoutMkLst>
            <pc:docMk/>
            <pc:sldMasterMk cId="3944098836" sldId="2147483685"/>
            <pc:sldLayoutMk cId="1112748550" sldId="2147483684"/>
          </pc:sldLayoutMkLst>
        </pc:sldLayoutChg>
      </pc:sldMaster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2.jpeg>
</file>

<file path=ppt/media/image3.jpg>
</file>

<file path=ppt/media/image4.jpg>
</file>

<file path=ppt/media/image5.jpg>
</file>

<file path=ppt/media/image6.png>
</file>

<file path=ppt/media/image7.svg>
</file>

<file path=ppt/media/image8.jp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8256C2ED-54A4-480D-B5C8-65C0D62359B9}" type="datetime2">
              <a:rPr lang="en-US" smtClean="0"/>
              <a:pPr/>
              <a:t>Friday, December 1, 2023</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r>
              <a:rPr lang="en-US" spc="200"/>
              <a:t>Sample Footer Text</a:t>
            </a:r>
            <a:endParaRPr lang="en-US" spc="200"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18696367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256C2ED-54A4-480D-B5C8-65C0D62359B9}" type="datetime2">
              <a:rPr lang="en-US" smtClean="0"/>
              <a:pPr/>
              <a:t>Friday, December 1, 2023</a:t>
            </a:fld>
            <a:endParaRPr lang="en-US" dirty="0"/>
          </a:p>
        </p:txBody>
      </p:sp>
      <p:sp>
        <p:nvSpPr>
          <p:cNvPr id="6" name="Footer Placeholder 5"/>
          <p:cNvSpPr>
            <a:spLocks noGrp="1"/>
          </p:cNvSpPr>
          <p:nvPr>
            <p:ph type="ftr" sz="quarter" idx="11"/>
          </p:nvPr>
        </p:nvSpPr>
        <p:spPr/>
        <p:txBody>
          <a:bodyPr/>
          <a:lstStyle/>
          <a:p>
            <a:r>
              <a:rPr lang="en-US" spc="200"/>
              <a:t>Sample Footer Text</a:t>
            </a:r>
            <a:endParaRPr lang="en-US" spc="200"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213403653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256C2ED-54A4-480D-B5C8-65C0D62359B9}" type="datetime2">
              <a:rPr lang="en-US" smtClean="0"/>
              <a:pPr/>
              <a:t>Friday, December 1, 2023</a:t>
            </a:fld>
            <a:endParaRPr lang="en-US" dirty="0"/>
          </a:p>
        </p:txBody>
      </p:sp>
      <p:sp>
        <p:nvSpPr>
          <p:cNvPr id="5" name="Footer Placeholder 4"/>
          <p:cNvSpPr>
            <a:spLocks noGrp="1"/>
          </p:cNvSpPr>
          <p:nvPr>
            <p:ph type="ftr" sz="quarter" idx="11"/>
          </p:nvPr>
        </p:nvSpPr>
        <p:spPr/>
        <p:txBody>
          <a:bodyPr/>
          <a:lstStyle/>
          <a:p>
            <a:r>
              <a:rPr lang="en-US" spc="200"/>
              <a:t>Sample Footer Text</a:t>
            </a:r>
            <a:endParaRPr lang="en-US" spc="200"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393158214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256C2ED-54A4-480D-B5C8-65C0D62359B9}" type="datetime2">
              <a:rPr lang="en-US" smtClean="0"/>
              <a:pPr/>
              <a:t>Friday, December 1, 2023</a:t>
            </a:fld>
            <a:endParaRPr lang="en-US" dirty="0"/>
          </a:p>
        </p:txBody>
      </p:sp>
      <p:sp>
        <p:nvSpPr>
          <p:cNvPr id="5" name="Footer Placeholder 4"/>
          <p:cNvSpPr>
            <a:spLocks noGrp="1"/>
          </p:cNvSpPr>
          <p:nvPr>
            <p:ph type="ftr" sz="quarter" idx="11"/>
          </p:nvPr>
        </p:nvSpPr>
        <p:spPr/>
        <p:txBody>
          <a:bodyPr/>
          <a:lstStyle/>
          <a:p>
            <a:r>
              <a:rPr lang="en-US" spc="200"/>
              <a:t>Sample Footer Text</a:t>
            </a:r>
            <a:endParaRPr lang="en-US" spc="200"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423484571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56C2ED-54A4-480D-B5C8-65C0D62359B9}" type="datetime2">
              <a:rPr lang="en-US" smtClean="0"/>
              <a:pPr/>
              <a:t>Friday, December 1, 2023</a:t>
            </a:fld>
            <a:endParaRPr lang="en-US" dirty="0"/>
          </a:p>
        </p:txBody>
      </p:sp>
      <p:sp>
        <p:nvSpPr>
          <p:cNvPr id="5" name="Footer Placeholder 4"/>
          <p:cNvSpPr>
            <a:spLocks noGrp="1"/>
          </p:cNvSpPr>
          <p:nvPr>
            <p:ph type="ftr" sz="quarter" idx="11"/>
          </p:nvPr>
        </p:nvSpPr>
        <p:spPr/>
        <p:txBody>
          <a:bodyPr/>
          <a:lstStyle/>
          <a:p>
            <a:r>
              <a:rPr lang="en-US" spc="200"/>
              <a:t>Sample Footer Text</a:t>
            </a:r>
            <a:endParaRPr lang="en-US" spc="200"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42326882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8256C2ED-54A4-480D-B5C8-65C0D62359B9}" type="datetime2">
              <a:rPr lang="en-US" smtClean="0"/>
              <a:pPr/>
              <a:t>Friday, December 1, 2023</a:t>
            </a:fld>
            <a:endParaRPr lang="en-US" dirty="0"/>
          </a:p>
        </p:txBody>
      </p:sp>
      <p:sp>
        <p:nvSpPr>
          <p:cNvPr id="8" name="Footer Placeholder 7"/>
          <p:cNvSpPr>
            <a:spLocks noGrp="1"/>
          </p:cNvSpPr>
          <p:nvPr>
            <p:ph type="ftr" sz="quarter" idx="11"/>
          </p:nvPr>
        </p:nvSpPr>
        <p:spPr/>
        <p:txBody>
          <a:bodyPr/>
          <a:lstStyle/>
          <a:p>
            <a:r>
              <a:rPr lang="en-US" spc="200"/>
              <a:t>Sample Footer Text</a:t>
            </a:r>
            <a:endParaRPr lang="en-US" spc="200" dirty="0"/>
          </a:p>
        </p:txBody>
      </p:sp>
      <p:sp>
        <p:nvSpPr>
          <p:cNvPr id="9" name="Slide Number Placeholder 8"/>
          <p:cNvSpPr>
            <a:spLocks noGrp="1"/>
          </p:cNvSpPr>
          <p:nvPr>
            <p:ph type="sldNum" sz="quarter" idx="12"/>
          </p:nvPr>
        </p:nvSpPr>
        <p:spPr/>
        <p:txBody>
          <a:body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367466566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8256C2ED-54A4-480D-B5C8-65C0D62359B9}" type="datetime2">
              <a:rPr lang="en-US" smtClean="0"/>
              <a:pPr/>
              <a:t>Friday, December 1, 2023</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r>
              <a:rPr lang="en-US" spc="200"/>
              <a:t>Sample Footer Text</a:t>
            </a:r>
            <a:endParaRPr lang="en-US" spc="200" dirty="0"/>
          </a:p>
        </p:txBody>
      </p:sp>
      <p:sp>
        <p:nvSpPr>
          <p:cNvPr id="9" name="Slide Number Placeholder 8"/>
          <p:cNvSpPr>
            <a:spLocks noGrp="1"/>
          </p:cNvSpPr>
          <p:nvPr>
            <p:ph type="sldNum" sz="quarter" idx="12"/>
          </p:nvPr>
        </p:nvSpPr>
        <p:spPr/>
        <p:txBody>
          <a:body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141977427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CF612A-4CB0-4F57-9A87-F049CECB184D}" type="datetime2">
              <a:rPr lang="en-US" smtClean="0"/>
              <a:t>Friday, December 1, 2023</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34709440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8F397F40-C8F7-4897-A6B8-241042F913A9}" type="datetime2">
              <a:rPr lang="en-US" smtClean="0"/>
              <a:t>Friday, December 1, 2023</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3510559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56C2ED-54A4-480D-B5C8-65C0D62359B9}" type="datetime2">
              <a:rPr lang="en-US" smtClean="0"/>
              <a:pPr/>
              <a:t>Friday, December 1, 2023</a:t>
            </a:fld>
            <a:endParaRPr lang="en-US" dirty="0"/>
          </a:p>
        </p:txBody>
      </p:sp>
      <p:sp>
        <p:nvSpPr>
          <p:cNvPr id="5" name="Footer Placeholder 4"/>
          <p:cNvSpPr>
            <a:spLocks noGrp="1"/>
          </p:cNvSpPr>
          <p:nvPr>
            <p:ph type="ftr" sz="quarter" idx="11"/>
          </p:nvPr>
        </p:nvSpPr>
        <p:spPr/>
        <p:txBody>
          <a:bodyPr/>
          <a:lstStyle/>
          <a:p>
            <a:r>
              <a:rPr lang="en-US" spc="200"/>
              <a:t>Sample Footer Text</a:t>
            </a:r>
            <a:endParaRPr lang="en-US" spc="200" dirty="0"/>
          </a:p>
        </p:txBody>
      </p:sp>
      <p:sp>
        <p:nvSpPr>
          <p:cNvPr id="6" name="Slide Number Placeholder 5"/>
          <p:cNvSpPr>
            <a:spLocks noGrp="1"/>
          </p:cNvSpPr>
          <p:nvPr>
            <p:ph type="sldNum" sz="quarter" idx="12"/>
          </p:nvPr>
        </p:nvSpPr>
        <p:spPr/>
        <p:txBody>
          <a:body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1202754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EDCA73-0A86-4195-A787-75037827079D}" type="datetime2">
              <a:rPr lang="en-US" smtClean="0"/>
              <a:t>Friday, December 1, 2023</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10810808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3C75374-B296-498E-A935-80631EA9020D}" type="datetime2">
              <a:rPr lang="en-US" smtClean="0"/>
              <a:t>Friday, December 1, 2023</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33971403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098B728-214A-4ABC-8432-5B3A5A66A987}" type="datetime2">
              <a:rPr lang="en-US" smtClean="0"/>
              <a:t>Friday, December 1, 2023</a:t>
            </a:fld>
            <a:endParaRPr lang="en-US" dirty="0"/>
          </a:p>
        </p:txBody>
      </p:sp>
      <p:sp>
        <p:nvSpPr>
          <p:cNvPr id="8" name="Footer Placeholder 7"/>
          <p:cNvSpPr>
            <a:spLocks noGrp="1"/>
          </p:cNvSpPr>
          <p:nvPr>
            <p:ph type="ftr" sz="quarter" idx="11"/>
          </p:nvPr>
        </p:nvSpPr>
        <p:spPr/>
        <p:txBody>
          <a:bodyPr/>
          <a:lstStyle/>
          <a:p>
            <a:r>
              <a:rPr lang="en-US"/>
              <a:t>Sample Footer Text</a:t>
            </a:r>
          </a:p>
        </p:txBody>
      </p:sp>
      <p:sp>
        <p:nvSpPr>
          <p:cNvPr id="9" name="Slide Number Placeholder 8"/>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7852867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15F02D0-6806-43AF-9888-2359BF40C204}" type="datetime2">
              <a:rPr lang="en-US" smtClean="0"/>
              <a:t>Friday, December 1, 2023</a:t>
            </a:fld>
            <a:endParaRPr lang="en-US"/>
          </a:p>
        </p:txBody>
      </p:sp>
      <p:sp>
        <p:nvSpPr>
          <p:cNvPr id="4" name="Footer Placeholder 3"/>
          <p:cNvSpPr>
            <a:spLocks noGrp="1"/>
          </p:cNvSpPr>
          <p:nvPr>
            <p:ph type="ftr" sz="quarter" idx="11"/>
          </p:nvPr>
        </p:nvSpPr>
        <p:spPr/>
        <p:txBody>
          <a:bodyPr/>
          <a:lstStyle/>
          <a:p>
            <a:r>
              <a:rPr lang="en-US"/>
              <a:t>Sample Footer Text</a:t>
            </a:r>
          </a:p>
        </p:txBody>
      </p:sp>
      <p:sp>
        <p:nvSpPr>
          <p:cNvPr id="5" name="Slide Number Placeholder 4"/>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33750019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E14D2D-B1AF-4197-82D6-FC1F8BD05681}" type="datetime2">
              <a:rPr lang="en-US" smtClean="0"/>
              <a:t>Friday, December 1, 2023</a:t>
            </a:fld>
            <a:endParaRPr lang="en-US"/>
          </a:p>
        </p:txBody>
      </p:sp>
      <p:sp>
        <p:nvSpPr>
          <p:cNvPr id="3" name="Footer Placeholder 2"/>
          <p:cNvSpPr>
            <a:spLocks noGrp="1"/>
          </p:cNvSpPr>
          <p:nvPr>
            <p:ph type="ftr" sz="quarter" idx="11"/>
          </p:nvPr>
        </p:nvSpPr>
        <p:spPr/>
        <p:txBody>
          <a:bodyPr/>
          <a:lstStyle/>
          <a:p>
            <a:r>
              <a:rPr lang="en-US"/>
              <a:t>Sample Footer Text</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2618927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8771CEB-9838-4245-91B8-EFBAFE2D8B44}" type="datetime2">
              <a:rPr lang="en-US" smtClean="0"/>
              <a:t>Friday, December 1, 2023</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4202784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1D3F6BF-A585-41F8-88DF-7E5D069F892A}" type="datetime2">
              <a:rPr lang="en-US" smtClean="0"/>
              <a:t>Friday, December 1, 2023</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42053321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8256C2ED-54A4-480D-B5C8-65C0D62359B9}" type="datetime2">
              <a:rPr lang="en-US" smtClean="0"/>
              <a:pPr/>
              <a:t>Friday, December 1, 2023</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r>
              <a:rPr lang="en-US" spc="200"/>
              <a:t>Sample Footer Text</a:t>
            </a:r>
            <a:endParaRPr lang="en-US" spc="200"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0D309695-DEC3-40DA-9DF5-330280C9D0E8}" type="slidenum">
              <a:rPr lang="en-US" smtClean="0"/>
              <a:pPr/>
              <a:t>‹#›</a:t>
            </a:fld>
            <a:endParaRPr lang="en-US" dirty="0"/>
          </a:p>
        </p:txBody>
      </p:sp>
    </p:spTree>
    <p:extLst>
      <p:ext uri="{BB962C8B-B14F-4D97-AF65-F5344CB8AC3E}">
        <p14:creationId xmlns:p14="http://schemas.microsoft.com/office/powerpoint/2010/main" val="385447913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ec2-3-15-139-188.us-east-2.compute.amazonaws.com:8080/"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ec2-3-15-139-188.us-east-2.compute.amazonaws.com:8080/"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mailto:VVSSVyjayanthiMamidipalli@my.unt.edu" TargetMode="External"/><Relationship Id="rId2" Type="http://schemas.openxmlformats.org/officeDocument/2006/relationships/hyperlink" Target="mailto:AchyuthReddyKanumanthu@my.unt.edu" TargetMode="External"/><Relationship Id="rId1" Type="http://schemas.openxmlformats.org/officeDocument/2006/relationships/slideLayout" Target="../slideLayouts/slideLayout2.xml"/><Relationship Id="rId6" Type="http://schemas.openxmlformats.org/officeDocument/2006/relationships/hyperlink" Target="mailto:VamshiKalyanYerramilli@my.unt.edu" TargetMode="External"/><Relationship Id="rId5" Type="http://schemas.openxmlformats.org/officeDocument/2006/relationships/hyperlink" Target="mailto:YuvarajSriramoju@my.unt.edu" TargetMode="External"/><Relationship Id="rId4" Type="http://schemas.openxmlformats.org/officeDocument/2006/relationships/hyperlink" Target="mailto:VandanaKosuri@my.unt.edu" TargetMode="External"/></Relationships>
</file>

<file path=ppt/slides/_rels/slide20.xml.rels><?xml version="1.0" encoding="UTF-8" standalone="yes"?>
<Relationships xmlns="http://schemas.openxmlformats.org/package/2006/relationships"><Relationship Id="rId2" Type="http://schemas.openxmlformats.org/officeDocument/2006/relationships/hyperlink" Target="https://drive.google.com/file/d/1H69wEADtHXoBRENGSqHf_beb8XUPcUdy/view?usp=sharing"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AchyuthReddy22/SD_Fligt_Fair_Prediction"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7.sv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Plane on tarmac">
            <a:extLst>
              <a:ext uri="{FF2B5EF4-FFF2-40B4-BE49-F238E27FC236}">
                <a16:creationId xmlns:a16="http://schemas.microsoft.com/office/drawing/2014/main" id="{17E54C67-3752-9CA6-94CD-D46D1FB68FA8}"/>
              </a:ext>
            </a:extLst>
          </p:cNvPr>
          <p:cNvPicPr>
            <a:picLocks noChangeAspect="1"/>
          </p:cNvPicPr>
          <p:nvPr/>
        </p:nvPicPr>
        <p:blipFill rotWithShape="1">
          <a:blip r:embed="rId2"/>
          <a:srcRect l="7721" r="4278" b="-1"/>
          <a:stretch/>
        </p:blipFill>
        <p:spPr>
          <a:xfrm>
            <a:off x="0" y="10"/>
            <a:ext cx="12191999" cy="6857990"/>
          </a:xfrm>
          <a:prstGeom prst="rect">
            <a:avLst/>
          </a:prstGeom>
        </p:spPr>
      </p:pic>
      <p:sp>
        <p:nvSpPr>
          <p:cNvPr id="3" name="Title 1">
            <a:extLst>
              <a:ext uri="{FF2B5EF4-FFF2-40B4-BE49-F238E27FC236}">
                <a16:creationId xmlns:a16="http://schemas.microsoft.com/office/drawing/2014/main" id="{37A7406B-0854-3572-6112-EE4052A48545}"/>
              </a:ext>
            </a:extLst>
          </p:cNvPr>
          <p:cNvSpPr txBox="1">
            <a:spLocks/>
          </p:cNvSpPr>
          <p:nvPr/>
        </p:nvSpPr>
        <p:spPr>
          <a:xfrm>
            <a:off x="1097280" y="4093698"/>
            <a:ext cx="10058400" cy="1167618"/>
          </a:xfrm>
          <a:prstGeom prst="rect">
            <a:avLst/>
          </a:prstGeom>
          <a:effectLst>
            <a:outerShdw blurRad="50800" dist="38100" dir="2700000" algn="tl" rotWithShape="0">
              <a:prstClr val="black">
                <a:alpha val="40000"/>
              </a:prstClr>
            </a:outerShdw>
          </a:effectLst>
        </p:spPr>
        <p:txBody>
          <a:bodyPr vert="horz" lIns="91440" tIns="45720" rIns="91440" bIns="45720" rtlCol="0" anchor="b">
            <a:norm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200" b="1" dirty="0">
                <a:solidFill>
                  <a:schemeClr val="tx1"/>
                </a:solidFill>
                <a:latin typeface="Times New Roman" panose="02020603050405020304" pitchFamily="18" charset="0"/>
                <a:cs typeface="Times New Roman" panose="02020603050405020304" pitchFamily="18" charset="0"/>
              </a:rPr>
              <a:t>FLIGHT FARE PREDICTION</a:t>
            </a:r>
          </a:p>
        </p:txBody>
      </p:sp>
      <p:sp>
        <p:nvSpPr>
          <p:cNvPr id="4" name="Content Placeholder 2">
            <a:extLst>
              <a:ext uri="{FF2B5EF4-FFF2-40B4-BE49-F238E27FC236}">
                <a16:creationId xmlns:a16="http://schemas.microsoft.com/office/drawing/2014/main" id="{823424E9-0980-38DF-DD8B-E687572FCEBE}"/>
              </a:ext>
            </a:extLst>
          </p:cNvPr>
          <p:cNvSpPr txBox="1">
            <a:spLocks/>
          </p:cNvSpPr>
          <p:nvPr/>
        </p:nvSpPr>
        <p:spPr>
          <a:xfrm>
            <a:off x="1100050" y="5369748"/>
            <a:ext cx="10773081" cy="960714"/>
          </a:xfrm>
          <a:prstGeom prst="rect">
            <a:avLst/>
          </a:prstGeom>
          <a:effectLst>
            <a:outerShdw blurRad="50800" dist="38100" dir="2700000" algn="tl" rotWithShape="0">
              <a:prstClr val="black">
                <a:alpha val="40000"/>
              </a:prstClr>
            </a:outerShdw>
          </a:effectLst>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lgn="r">
              <a:buFont typeface="Wingdings 3" charset="2"/>
              <a:buNone/>
            </a:pPr>
            <a:r>
              <a:rPr lang="en-US" sz="2400" b="1" dirty="0">
                <a:solidFill>
                  <a:schemeClr val="tx1"/>
                </a:solidFill>
                <a:latin typeface="Times New Roman" panose="02020603050405020304" pitchFamily="18" charset="0"/>
                <a:cs typeface="Times New Roman" panose="02020603050405020304" pitchFamily="18" charset="0"/>
              </a:rPr>
              <a:t>     </a:t>
            </a:r>
            <a:r>
              <a:rPr lang="en-US" sz="2400" dirty="0">
                <a:solidFill>
                  <a:schemeClr val="tx1"/>
                </a:solidFill>
                <a:latin typeface="Times New Roman" panose="02020603050405020304" pitchFamily="18" charset="0"/>
                <a:cs typeface="Times New Roman" panose="02020603050405020304" pitchFamily="18" charset="0"/>
              </a:rPr>
              <a:t>-</a:t>
            </a:r>
            <a:r>
              <a:rPr lang="en-US" sz="2400" b="1" dirty="0">
                <a:solidFill>
                  <a:schemeClr val="tx1"/>
                </a:solidFill>
                <a:latin typeface="Times New Roman" panose="02020603050405020304" pitchFamily="18" charset="0"/>
                <a:cs typeface="Times New Roman" panose="02020603050405020304" pitchFamily="18" charset="0"/>
              </a:rPr>
              <a:t>USING MACHINE LEARNING</a:t>
            </a:r>
          </a:p>
        </p:txBody>
      </p:sp>
    </p:spTree>
    <p:extLst>
      <p:ext uri="{BB962C8B-B14F-4D97-AF65-F5344CB8AC3E}">
        <p14:creationId xmlns:p14="http://schemas.microsoft.com/office/powerpoint/2010/main" val="363318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7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B540C-56BF-7A3B-5C73-7A47382CAD04}"/>
              </a:ext>
            </a:extLst>
          </p:cNvPr>
          <p:cNvSpPr>
            <a:spLocks noGrp="1"/>
          </p:cNvSpPr>
          <p:nvPr>
            <p:ph type="title"/>
          </p:nvPr>
        </p:nvSpPr>
        <p:spPr>
          <a:xfrm>
            <a:off x="1154954" y="973668"/>
            <a:ext cx="8761413" cy="706964"/>
          </a:xfrm>
        </p:spPr>
        <p:txBody>
          <a:bodyPr>
            <a:normAutofit/>
          </a:bodyPr>
          <a:lstStyle/>
          <a:p>
            <a:r>
              <a:rPr lang="en-US" sz="3300" dirty="0">
                <a:solidFill>
                  <a:srgbClr val="EBEBEB"/>
                </a:solidFill>
              </a:rPr>
              <a:t>Phase – 4 : Model Tuning and Validation</a:t>
            </a:r>
            <a:endParaRPr lang="en-IN" sz="3300" dirty="0">
              <a:solidFill>
                <a:srgbClr val="EBEBEB"/>
              </a:solidFill>
            </a:endParaRPr>
          </a:p>
        </p:txBody>
      </p:sp>
      <p:sp>
        <p:nvSpPr>
          <p:cNvPr id="8" name="Content Placeholder 7">
            <a:extLst>
              <a:ext uri="{FF2B5EF4-FFF2-40B4-BE49-F238E27FC236}">
                <a16:creationId xmlns:a16="http://schemas.microsoft.com/office/drawing/2014/main" id="{922F7259-E2E8-357F-3232-736F853B2934}"/>
              </a:ext>
            </a:extLst>
          </p:cNvPr>
          <p:cNvSpPr>
            <a:spLocks noGrp="1"/>
          </p:cNvSpPr>
          <p:nvPr>
            <p:ph idx="1"/>
          </p:nvPr>
        </p:nvSpPr>
        <p:spPr>
          <a:xfrm>
            <a:off x="5980954" y="2603500"/>
            <a:ext cx="5211979" cy="3416300"/>
          </a:xfrm>
        </p:spPr>
        <p:txBody>
          <a:bodyPr anchor="ctr">
            <a:normAutofit/>
          </a:bodyPr>
          <a:lstStyle/>
          <a:p>
            <a:pPr algn="just">
              <a:buFont typeface="Wingdings" panose="05000000000000000000" pitchFamily="2" charset="2"/>
              <a:buChar char="Ø"/>
            </a:pPr>
            <a:r>
              <a:rPr lang="en-US" sz="2300" dirty="0">
                <a:latin typeface="Times New Roman" panose="02020603050405020304" pitchFamily="18" charset="0"/>
                <a:cs typeface="Times New Roman" panose="02020603050405020304" pitchFamily="18" charset="0"/>
              </a:rPr>
              <a:t>Perform Hyper Parameter tuning to get the best parameters which gives the best accuracy on different models.</a:t>
            </a:r>
          </a:p>
          <a:p>
            <a:pPr algn="just">
              <a:buFont typeface="Wingdings" panose="05000000000000000000" pitchFamily="2" charset="2"/>
              <a:buChar char="Ø"/>
            </a:pPr>
            <a:r>
              <a:rPr lang="en-US" sz="2300" dirty="0">
                <a:latin typeface="Times New Roman" panose="02020603050405020304" pitchFamily="18" charset="0"/>
                <a:cs typeface="Times New Roman" panose="02020603050405020304" pitchFamily="18" charset="0"/>
              </a:rPr>
              <a:t>Based up on the accuracy after applying parameter tuning, we finalized Decision Tree Regression as our final model.</a:t>
            </a:r>
          </a:p>
          <a:p>
            <a:pPr algn="just"/>
            <a:endParaRPr lang="en-US" sz="2300" dirty="0">
              <a:latin typeface="Times New Roman" panose="02020603050405020304" pitchFamily="18" charset="0"/>
              <a:cs typeface="Times New Roman" panose="02020603050405020304" pitchFamily="18" charset="0"/>
            </a:endParaRPr>
          </a:p>
        </p:txBody>
      </p:sp>
      <p:graphicFrame>
        <p:nvGraphicFramePr>
          <p:cNvPr id="4" name="Table 3">
            <a:extLst>
              <a:ext uri="{FF2B5EF4-FFF2-40B4-BE49-F238E27FC236}">
                <a16:creationId xmlns:a16="http://schemas.microsoft.com/office/drawing/2014/main" id="{1494F547-C4AF-2FE5-6C6D-90B07E31872F}"/>
              </a:ext>
            </a:extLst>
          </p:cNvPr>
          <p:cNvGraphicFramePr>
            <a:graphicFrameLocks noGrp="1"/>
          </p:cNvGraphicFramePr>
          <p:nvPr>
            <p:extLst>
              <p:ext uri="{D42A27DB-BD31-4B8C-83A1-F6EECF244321}">
                <p14:modId xmlns:p14="http://schemas.microsoft.com/office/powerpoint/2010/main" val="1506173987"/>
              </p:ext>
            </p:extLst>
          </p:nvPr>
        </p:nvGraphicFramePr>
        <p:xfrm>
          <a:off x="791853" y="2603500"/>
          <a:ext cx="5189101" cy="3890752"/>
        </p:xfrm>
        <a:graphic>
          <a:graphicData uri="http://schemas.openxmlformats.org/drawingml/2006/table">
            <a:tbl>
              <a:tblPr firstRow="1" firstCol="1" bandRow="1">
                <a:tableStyleId>{5C22544A-7EE6-4342-B048-85BDC9FD1C3A}</a:tableStyleId>
              </a:tblPr>
              <a:tblGrid>
                <a:gridCol w="1436383">
                  <a:extLst>
                    <a:ext uri="{9D8B030D-6E8A-4147-A177-3AD203B41FA5}">
                      <a16:colId xmlns:a16="http://schemas.microsoft.com/office/drawing/2014/main" val="3860405583"/>
                    </a:ext>
                  </a:extLst>
                </a:gridCol>
                <a:gridCol w="666080">
                  <a:extLst>
                    <a:ext uri="{9D8B030D-6E8A-4147-A177-3AD203B41FA5}">
                      <a16:colId xmlns:a16="http://schemas.microsoft.com/office/drawing/2014/main" val="3900489514"/>
                    </a:ext>
                  </a:extLst>
                </a:gridCol>
                <a:gridCol w="641030">
                  <a:extLst>
                    <a:ext uri="{9D8B030D-6E8A-4147-A177-3AD203B41FA5}">
                      <a16:colId xmlns:a16="http://schemas.microsoft.com/office/drawing/2014/main" val="1192695419"/>
                    </a:ext>
                  </a:extLst>
                </a:gridCol>
                <a:gridCol w="174872">
                  <a:extLst>
                    <a:ext uri="{9D8B030D-6E8A-4147-A177-3AD203B41FA5}">
                      <a16:colId xmlns:a16="http://schemas.microsoft.com/office/drawing/2014/main" val="1575063989"/>
                    </a:ext>
                  </a:extLst>
                </a:gridCol>
                <a:gridCol w="2095864">
                  <a:extLst>
                    <a:ext uri="{9D8B030D-6E8A-4147-A177-3AD203B41FA5}">
                      <a16:colId xmlns:a16="http://schemas.microsoft.com/office/drawing/2014/main" val="666398836"/>
                    </a:ext>
                  </a:extLst>
                </a:gridCol>
                <a:gridCol w="174872">
                  <a:extLst>
                    <a:ext uri="{9D8B030D-6E8A-4147-A177-3AD203B41FA5}">
                      <a16:colId xmlns:a16="http://schemas.microsoft.com/office/drawing/2014/main" val="3763745785"/>
                    </a:ext>
                  </a:extLst>
                </a:gridCol>
              </a:tblGrid>
              <a:tr h="448220">
                <a:tc>
                  <a:txBody>
                    <a:bodyPr/>
                    <a:lstStyle/>
                    <a:p>
                      <a:pPr marL="46355" marR="0" indent="0" algn="ctr">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Model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a:txBody>
                    <a:bodyPr/>
                    <a:lstStyle/>
                    <a:p>
                      <a:pPr marL="52070" marR="0" indent="0" algn="ctr">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Train Accuracy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a:txBody>
                    <a:bodyPr/>
                    <a:lstStyle/>
                    <a:p>
                      <a:pPr marL="22860" marR="0" indent="0" algn="ctr">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Test Accuracy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gridSpan="3">
                  <a:txBody>
                    <a:bodyPr/>
                    <a:lstStyle/>
                    <a:p>
                      <a:pPr marL="42545" marR="0" indent="0" algn="ctr">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Best Parameters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198692640"/>
                  </a:ext>
                </a:extLst>
              </a:tr>
              <a:tr h="257425">
                <a:tc>
                  <a:txBody>
                    <a:bodyPr/>
                    <a:lstStyle/>
                    <a:p>
                      <a:pPr marL="50165" marR="0" indent="0" algn="l">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Linear Model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a:txBody>
                    <a:bodyPr/>
                    <a:lstStyle/>
                    <a:p>
                      <a:pPr marL="50165" marR="0" indent="0" algn="l">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91.0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a:txBody>
                    <a:bodyPr/>
                    <a:lstStyle/>
                    <a:p>
                      <a:pPr marL="50165" marR="0" indent="0" algn="l">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91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gridSpan="3">
                  <a:txBody>
                    <a:bodyPr/>
                    <a:lstStyle/>
                    <a:p>
                      <a:pPr marL="48895" marR="0" indent="0" algn="l">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NA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34579559"/>
                  </a:ext>
                </a:extLst>
              </a:tr>
              <a:tr h="448220">
                <a:tc>
                  <a:txBody>
                    <a:bodyPr/>
                    <a:lstStyle/>
                    <a:p>
                      <a:pPr marL="50165" marR="0" indent="0" algn="l">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Decision Tree Regressor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a:txBody>
                    <a:bodyPr/>
                    <a:lstStyle/>
                    <a:p>
                      <a:pPr marL="50165" marR="0" indent="0" algn="l">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96.2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a:txBody>
                    <a:bodyPr/>
                    <a:lstStyle/>
                    <a:p>
                      <a:pPr marL="50165" marR="0" indent="0" algn="l">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96.2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gridSpan="3">
                  <a:txBody>
                    <a:bodyPr/>
                    <a:lstStyle/>
                    <a:p>
                      <a:pPr marL="48895" marR="0" indent="0" algn="l">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{'max_depth': 5, 'min_samples_split': 2, </a:t>
                      </a:r>
                    </a:p>
                    <a:p>
                      <a:pPr marL="48895" marR="0" indent="0" algn="l">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'min_samples_leaf': 1}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934000502"/>
                  </a:ext>
                </a:extLst>
              </a:tr>
              <a:tr h="257425">
                <a:tc>
                  <a:txBody>
                    <a:bodyPr/>
                    <a:lstStyle/>
                    <a:p>
                      <a:pPr marL="50165" marR="0" indent="0" algn="l">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SVR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a:txBody>
                    <a:bodyPr/>
                    <a:lstStyle/>
                    <a:p>
                      <a:pPr marL="50165" marR="0" indent="0" algn="l">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92.5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a:txBody>
                    <a:bodyPr/>
                    <a:lstStyle/>
                    <a:p>
                      <a:pPr marL="50165" marR="0" indent="0" algn="l">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84.1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gridSpan="3">
                  <a:txBody>
                    <a:bodyPr/>
                    <a:lstStyle/>
                    <a:p>
                      <a:pPr marL="48895" marR="0" indent="0" algn="l">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{'C': 100, 'gamma': 'scale', 'kernel': 'rbf'}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609482707"/>
                  </a:ext>
                </a:extLst>
              </a:tr>
              <a:tr h="448220">
                <a:tc>
                  <a:txBody>
                    <a:bodyPr/>
                    <a:lstStyle/>
                    <a:p>
                      <a:pPr marL="50165" marR="0" indent="0" algn="just">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RandomForestRegressor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a:txBody>
                    <a:bodyPr/>
                    <a:lstStyle/>
                    <a:p>
                      <a:pPr marL="50165" marR="0" indent="0" algn="l">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84.1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a:txBody>
                    <a:bodyPr/>
                    <a:lstStyle/>
                    <a:p>
                      <a:pPr marL="50165" marR="0" indent="0" algn="l">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67.5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gridSpan="3">
                  <a:txBody>
                    <a:bodyPr/>
                    <a:lstStyle/>
                    <a:p>
                      <a:pPr marL="48895" marR="0" indent="0" algn="l">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{'max_depth': None, 'min_samples_leaf': 1, </a:t>
                      </a:r>
                    </a:p>
                    <a:p>
                      <a:pPr marL="48895" marR="0" indent="0" algn="l">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'min_samples_split': 2, 'n_estimators': 300}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413044606"/>
                  </a:ext>
                </a:extLst>
              </a:tr>
              <a:tr h="257425">
                <a:tc>
                  <a:txBody>
                    <a:bodyPr/>
                    <a:lstStyle/>
                    <a:p>
                      <a:pPr marL="50165" marR="0" indent="0" algn="l">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KNN Regressor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a:txBody>
                    <a:bodyPr/>
                    <a:lstStyle/>
                    <a:p>
                      <a:pPr marL="50165" marR="0" indent="0" algn="l">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78.9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a:txBody>
                    <a:bodyPr/>
                    <a:lstStyle/>
                    <a:p>
                      <a:pPr marL="50165" marR="0" indent="0" algn="l">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59.6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gridSpan="3">
                  <a:txBody>
                    <a:bodyPr/>
                    <a:lstStyle/>
                    <a:p>
                      <a:pPr marL="48895" marR="0" indent="0" algn="l">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{‘n_neighbors’=5,’ algorithm’:’kd_tree’}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258201760"/>
                  </a:ext>
                </a:extLst>
              </a:tr>
              <a:tr h="1140139">
                <a:tc rowSpan="2">
                  <a:txBody>
                    <a:bodyPr/>
                    <a:lstStyle/>
                    <a:p>
                      <a:pPr marL="50165" marR="0" indent="0" algn="l">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XG Boost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rowSpan="2">
                  <a:txBody>
                    <a:bodyPr/>
                    <a:lstStyle/>
                    <a:p>
                      <a:pPr marL="50165" marR="0" indent="0" algn="l">
                        <a:lnSpc>
                          <a:spcPct val="107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86.3 </a:t>
                      </a:r>
                      <a:endParaRPr lang="en-US" sz="11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rowSpan="2">
                  <a:txBody>
                    <a:bodyPr/>
                    <a:lstStyle/>
                    <a:p>
                      <a:pPr marL="50165" marR="0" indent="0" algn="l">
                        <a:lnSpc>
                          <a:spcPct val="107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78.9 </a:t>
                      </a:r>
                      <a:endParaRPr lang="en-US" sz="11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rowSpan="2">
                  <a:txBody>
                    <a:bodyPr/>
                    <a:lstStyle/>
                    <a:p>
                      <a:pPr marL="0" marR="0" indent="0" algn="l">
                        <a:lnSpc>
                          <a:spcPct val="107000"/>
                        </a:lnSpc>
                        <a:spcBef>
                          <a:spcPts val="0"/>
                        </a:spcBef>
                        <a:spcAft>
                          <a:spcPts val="800"/>
                        </a:spcAft>
                      </a:pPr>
                      <a:r>
                        <a:rPr lang="en-US" sz="1100" kern="100">
                          <a:effectLst/>
                          <a:latin typeface="Times New Roman" panose="02020603050405020304" pitchFamily="18" charset="0"/>
                          <a:cs typeface="Times New Roman" panose="02020603050405020304" pitchFamily="18" charset="0"/>
                        </a:rPr>
                        <a:t>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a:txBody>
                    <a:bodyPr/>
                    <a:lstStyle/>
                    <a:p>
                      <a:pPr marL="0" marR="708025" indent="0" algn="just">
                        <a:lnSpc>
                          <a:spcPct val="107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{‘booster’=’gblinear’,’</a:t>
                      </a:r>
                      <a:r>
                        <a:rPr lang="en-US" sz="1050" kern="100">
                          <a:effectLst/>
                          <a:latin typeface="Times New Roman" panose="02020603050405020304" pitchFamily="18" charset="0"/>
                          <a:cs typeface="Times New Roman" panose="02020603050405020304" pitchFamily="18" charset="0"/>
                        </a:rPr>
                        <a:t> </a:t>
                      </a:r>
                      <a:r>
                        <a:rPr lang="en-US" sz="1100" kern="100">
                          <a:effectLst/>
                          <a:latin typeface="Times New Roman" panose="02020603050405020304" pitchFamily="18" charset="0"/>
                          <a:cs typeface="Times New Roman" panose="02020603050405020304" pitchFamily="18" charset="0"/>
                        </a:rPr>
                        <a:t>lambda’=’ reg_lambda’,’ alpha’=’ reg_alpha’,’n_estimators’ = 10}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rowSpan="2">
                  <a:txBody>
                    <a:bodyPr/>
                    <a:lstStyle/>
                    <a:p>
                      <a:pPr marL="0" marR="0" indent="0" algn="l">
                        <a:lnSpc>
                          <a:spcPct val="107000"/>
                        </a:lnSpc>
                        <a:spcBef>
                          <a:spcPts val="0"/>
                        </a:spcBef>
                        <a:spcAft>
                          <a:spcPts val="800"/>
                        </a:spcAft>
                      </a:pPr>
                      <a:r>
                        <a:rPr lang="en-US" sz="1100" kern="100">
                          <a:effectLst/>
                          <a:latin typeface="Times New Roman" panose="02020603050405020304" pitchFamily="18" charset="0"/>
                          <a:cs typeface="Times New Roman" panose="02020603050405020304" pitchFamily="18" charset="0"/>
                        </a:rPr>
                        <a:t> </a:t>
                      </a:r>
                      <a:endParaRPr lang="en-US" sz="11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extLst>
                  <a:ext uri="{0D108BD9-81ED-4DB2-BD59-A6C34878D82A}">
                    <a16:rowId xmlns:a16="http://schemas.microsoft.com/office/drawing/2014/main" val="1378182078"/>
                  </a:ext>
                </a:extLst>
              </a:tr>
              <a:tr h="257425">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indent="0" algn="l">
                        <a:lnSpc>
                          <a:spcPct val="107000"/>
                        </a:lnSpc>
                        <a:spcBef>
                          <a:spcPts val="0"/>
                        </a:spcBef>
                        <a:spcAft>
                          <a:spcPts val="80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1246" marR="40334" marT="20555" marB="0"/>
                </a:tc>
                <a:tc vMerge="1">
                  <a:txBody>
                    <a:bodyPr/>
                    <a:lstStyle/>
                    <a:p>
                      <a:endParaRPr lang="en-US"/>
                    </a:p>
                  </a:txBody>
                  <a:tcPr/>
                </a:tc>
                <a:extLst>
                  <a:ext uri="{0D108BD9-81ED-4DB2-BD59-A6C34878D82A}">
                    <a16:rowId xmlns:a16="http://schemas.microsoft.com/office/drawing/2014/main" val="4077341183"/>
                  </a:ext>
                </a:extLst>
              </a:tr>
            </a:tbl>
          </a:graphicData>
        </a:graphic>
      </p:graphicFrame>
    </p:spTree>
    <p:extLst>
      <p:ext uri="{BB962C8B-B14F-4D97-AF65-F5344CB8AC3E}">
        <p14:creationId xmlns:p14="http://schemas.microsoft.com/office/powerpoint/2010/main" val="449904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8ABDB68-E3D5-448E-97D3-06FFEF6801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a:lstStyle/>
          <a:p>
            <a:endParaRPr lang="en-US"/>
          </a:p>
        </p:txBody>
      </p:sp>
      <p:sp>
        <p:nvSpPr>
          <p:cNvPr id="12" name="Freeform 5">
            <a:extLst>
              <a:ext uri="{FF2B5EF4-FFF2-40B4-BE49-F238E27FC236}">
                <a16:creationId xmlns:a16="http://schemas.microsoft.com/office/drawing/2014/main" id="{B8DD7FEB-D9F3-4F5B-982C-36B0664D02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537676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txBody>
          <a:bodyPr/>
          <a:lstStyle/>
          <a:p>
            <a:endParaRPr lang="en-US"/>
          </a:p>
        </p:txBody>
      </p:sp>
      <p:sp>
        <p:nvSpPr>
          <p:cNvPr id="14" name="Freeform 5">
            <a:extLst>
              <a:ext uri="{FF2B5EF4-FFF2-40B4-BE49-F238E27FC236}">
                <a16:creationId xmlns:a16="http://schemas.microsoft.com/office/drawing/2014/main" id="{96BA11E4-0636-4FA9-A836-2A4FB17644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txBody>
          <a:bodyPr/>
          <a:lstStyle/>
          <a:p>
            <a:endParaRPr lang="en-US"/>
          </a:p>
        </p:txBody>
      </p:sp>
      <p:sp>
        <p:nvSpPr>
          <p:cNvPr id="2" name="Title 1">
            <a:extLst>
              <a:ext uri="{FF2B5EF4-FFF2-40B4-BE49-F238E27FC236}">
                <a16:creationId xmlns:a16="http://schemas.microsoft.com/office/drawing/2014/main" id="{39B0F545-C3E6-3E3D-0086-98917408BE12}"/>
              </a:ext>
            </a:extLst>
          </p:cNvPr>
          <p:cNvSpPr>
            <a:spLocks noGrp="1"/>
          </p:cNvSpPr>
          <p:nvPr>
            <p:ph type="title"/>
          </p:nvPr>
        </p:nvSpPr>
        <p:spPr>
          <a:xfrm>
            <a:off x="639098" y="629265"/>
            <a:ext cx="6072776" cy="1622322"/>
          </a:xfrm>
        </p:spPr>
        <p:txBody>
          <a:bodyPr>
            <a:normAutofit/>
          </a:bodyPr>
          <a:lstStyle/>
          <a:p>
            <a:r>
              <a:rPr lang="en-US" b="1" i="0" dirty="0">
                <a:solidFill>
                  <a:srgbClr val="EBEBEB"/>
                </a:solidFill>
                <a:effectLst/>
                <a:latin typeface="Times New Roman" panose="02020603050405020304" pitchFamily="18" charset="0"/>
                <a:cs typeface="Times New Roman" panose="02020603050405020304" pitchFamily="18" charset="0"/>
              </a:rPr>
              <a:t>Phase </a:t>
            </a:r>
            <a:r>
              <a:rPr lang="en-US" b="1" dirty="0">
                <a:solidFill>
                  <a:srgbClr val="EBEBEB"/>
                </a:solidFill>
                <a:latin typeface="Times New Roman" panose="02020603050405020304" pitchFamily="18" charset="0"/>
                <a:cs typeface="Times New Roman" panose="02020603050405020304" pitchFamily="18" charset="0"/>
              </a:rPr>
              <a:t>5</a:t>
            </a:r>
            <a:r>
              <a:rPr lang="en-US" b="1" i="0" dirty="0">
                <a:solidFill>
                  <a:srgbClr val="EBEBEB"/>
                </a:solidFill>
                <a:effectLst/>
                <a:latin typeface="Times New Roman" panose="02020603050405020304" pitchFamily="18" charset="0"/>
                <a:cs typeface="Times New Roman" panose="02020603050405020304" pitchFamily="18" charset="0"/>
              </a:rPr>
              <a:t>: Model Selection and Deployment</a:t>
            </a:r>
            <a:endParaRPr lang="en-US" dirty="0">
              <a:solidFill>
                <a:srgbClr val="EBEBEB"/>
              </a:solidFill>
              <a:latin typeface="Times New Roman" panose="02020603050405020304" pitchFamily="18" charset="0"/>
              <a:cs typeface="Times New Roman" panose="02020603050405020304" pitchFamily="18" charset="0"/>
            </a:endParaRPr>
          </a:p>
        </p:txBody>
      </p:sp>
      <p:sp>
        <p:nvSpPr>
          <p:cNvPr id="16" name="Freeform: Shape 15">
            <a:extLst>
              <a:ext uri="{FF2B5EF4-FFF2-40B4-BE49-F238E27FC236}">
                <a16:creationId xmlns:a16="http://schemas.microsoft.com/office/drawing/2014/main" id="{5681882E-BDD0-4311-AF62-E801962852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6290102" y="977273"/>
            <a:ext cx="6053670" cy="4903455"/>
          </a:xfrm>
          <a:custGeom>
            <a:avLst/>
            <a:gdLst>
              <a:gd name="connsiteX0" fmla="*/ 6053670 w 6053670"/>
              <a:gd name="connsiteY0" fmla="*/ 1098 h 4903455"/>
              <a:gd name="connsiteX1" fmla="*/ 6053670 w 6053670"/>
              <a:gd name="connsiteY1" fmla="*/ 424590 h 4903455"/>
              <a:gd name="connsiteX2" fmla="*/ 6053670 w 6053670"/>
              <a:gd name="connsiteY2" fmla="*/ 1254558 h 4903455"/>
              <a:gd name="connsiteX3" fmla="*/ 6053670 w 6053670"/>
              <a:gd name="connsiteY3" fmla="*/ 4903455 h 4903455"/>
              <a:gd name="connsiteX4" fmla="*/ 0 w 6053670"/>
              <a:gd name="connsiteY4" fmla="*/ 4903455 h 4903455"/>
              <a:gd name="connsiteX5" fmla="*/ 0 w 6053670"/>
              <a:gd name="connsiteY5" fmla="*/ 1249853 h 4903455"/>
              <a:gd name="connsiteX6" fmla="*/ 0 w 6053670"/>
              <a:gd name="connsiteY6" fmla="*/ 424590 h 4903455"/>
              <a:gd name="connsiteX7" fmla="*/ 0 w 6053670"/>
              <a:gd name="connsiteY7" fmla="*/ 0 h 4903455"/>
              <a:gd name="connsiteX8" fmla="*/ 35717 w 6053670"/>
              <a:gd name="connsiteY8" fmla="*/ 5488 h 4903455"/>
              <a:gd name="connsiteX9" fmla="*/ 140445 w 6053670"/>
              <a:gd name="connsiteY9" fmla="*/ 21641 h 4903455"/>
              <a:gd name="connsiteX10" fmla="*/ 216722 w 6053670"/>
              <a:gd name="connsiteY10" fmla="*/ 32932 h 4903455"/>
              <a:gd name="connsiteX11" fmla="*/ 307527 w 6053670"/>
              <a:gd name="connsiteY11" fmla="*/ 44850 h 4903455"/>
              <a:gd name="connsiteX12" fmla="*/ 415282 w 6053670"/>
              <a:gd name="connsiteY12" fmla="*/ 59121 h 4903455"/>
              <a:gd name="connsiteX13" fmla="*/ 534539 w 6053670"/>
              <a:gd name="connsiteY13" fmla="*/ 74175 h 4903455"/>
              <a:gd name="connsiteX14" fmla="*/ 668931 w 6053670"/>
              <a:gd name="connsiteY14" fmla="*/ 90014 h 4903455"/>
              <a:gd name="connsiteX15" fmla="*/ 815430 w 6053670"/>
              <a:gd name="connsiteY15" fmla="*/ 106794 h 4903455"/>
              <a:gd name="connsiteX16" fmla="*/ 974641 w 6053670"/>
              <a:gd name="connsiteY16" fmla="*/ 123574 h 4903455"/>
              <a:gd name="connsiteX17" fmla="*/ 1144144 w 6053670"/>
              <a:gd name="connsiteY17" fmla="*/ 140667 h 4903455"/>
              <a:gd name="connsiteX18" fmla="*/ 1326965 w 6053670"/>
              <a:gd name="connsiteY18" fmla="*/ 156506 h 4903455"/>
              <a:gd name="connsiteX19" fmla="*/ 1518261 w 6053670"/>
              <a:gd name="connsiteY19" fmla="*/ 171717 h 4903455"/>
              <a:gd name="connsiteX20" fmla="*/ 1720453 w 6053670"/>
              <a:gd name="connsiteY20" fmla="*/ 185518 h 4903455"/>
              <a:gd name="connsiteX21" fmla="*/ 1931121 w 6053670"/>
              <a:gd name="connsiteY21" fmla="*/ 198690 h 4903455"/>
              <a:gd name="connsiteX22" fmla="*/ 2150869 w 6053670"/>
              <a:gd name="connsiteY22" fmla="*/ 211079 h 4903455"/>
              <a:gd name="connsiteX23" fmla="*/ 2263467 w 6053670"/>
              <a:gd name="connsiteY23" fmla="*/ 215470 h 4903455"/>
              <a:gd name="connsiteX24" fmla="*/ 2378487 w 6053670"/>
              <a:gd name="connsiteY24" fmla="*/ 220332 h 4903455"/>
              <a:gd name="connsiteX25" fmla="*/ 2495323 w 6053670"/>
              <a:gd name="connsiteY25" fmla="*/ 224879 h 4903455"/>
              <a:gd name="connsiteX26" fmla="*/ 2612764 w 6053670"/>
              <a:gd name="connsiteY26" fmla="*/ 227859 h 4903455"/>
              <a:gd name="connsiteX27" fmla="*/ 2732627 w 6053670"/>
              <a:gd name="connsiteY27" fmla="*/ 230525 h 4903455"/>
              <a:gd name="connsiteX28" fmla="*/ 2853700 w 6053670"/>
              <a:gd name="connsiteY28" fmla="*/ 233348 h 4903455"/>
              <a:gd name="connsiteX29" fmla="*/ 2977195 w 6053670"/>
              <a:gd name="connsiteY29" fmla="*/ 235229 h 4903455"/>
              <a:gd name="connsiteX30" fmla="*/ 3101900 w 6053670"/>
              <a:gd name="connsiteY30" fmla="*/ 235229 h 4903455"/>
              <a:gd name="connsiteX31" fmla="*/ 3227817 w 6053670"/>
              <a:gd name="connsiteY31" fmla="*/ 236170 h 4903455"/>
              <a:gd name="connsiteX32" fmla="*/ 3354944 w 6053670"/>
              <a:gd name="connsiteY32" fmla="*/ 235229 h 4903455"/>
              <a:gd name="connsiteX33" fmla="*/ 3483887 w 6053670"/>
              <a:gd name="connsiteY33" fmla="*/ 233348 h 4903455"/>
              <a:gd name="connsiteX34" fmla="*/ 3612830 w 6053670"/>
              <a:gd name="connsiteY34" fmla="*/ 231623 h 4903455"/>
              <a:gd name="connsiteX35" fmla="*/ 3743589 w 6053670"/>
              <a:gd name="connsiteY35" fmla="*/ 227859 h 4903455"/>
              <a:gd name="connsiteX36" fmla="*/ 3875559 w 6053670"/>
              <a:gd name="connsiteY36" fmla="*/ 223938 h 4903455"/>
              <a:gd name="connsiteX37" fmla="*/ 4007529 w 6053670"/>
              <a:gd name="connsiteY37" fmla="*/ 219391 h 4903455"/>
              <a:gd name="connsiteX38" fmla="*/ 4140710 w 6053670"/>
              <a:gd name="connsiteY38" fmla="*/ 212961 h 4903455"/>
              <a:gd name="connsiteX39" fmla="*/ 4275102 w 6053670"/>
              <a:gd name="connsiteY39" fmla="*/ 205277 h 4903455"/>
              <a:gd name="connsiteX40" fmla="*/ 4410098 w 6053670"/>
              <a:gd name="connsiteY40" fmla="*/ 197907 h 4903455"/>
              <a:gd name="connsiteX41" fmla="*/ 4545096 w 6053670"/>
              <a:gd name="connsiteY41" fmla="*/ 188498 h 4903455"/>
              <a:gd name="connsiteX42" fmla="*/ 4681909 w 6053670"/>
              <a:gd name="connsiteY42" fmla="*/ 177207 h 4903455"/>
              <a:gd name="connsiteX43" fmla="*/ 4816905 w 6053670"/>
              <a:gd name="connsiteY43" fmla="*/ 165916 h 4903455"/>
              <a:gd name="connsiteX44" fmla="*/ 4954323 w 6053670"/>
              <a:gd name="connsiteY44" fmla="*/ 152899 h 4903455"/>
              <a:gd name="connsiteX45" fmla="*/ 5092347 w 6053670"/>
              <a:gd name="connsiteY45" fmla="*/ 138629 h 4903455"/>
              <a:gd name="connsiteX46" fmla="*/ 5228555 w 6053670"/>
              <a:gd name="connsiteY46" fmla="*/ 123574 h 4903455"/>
              <a:gd name="connsiteX47" fmla="*/ 5366578 w 6053670"/>
              <a:gd name="connsiteY47" fmla="*/ 106010 h 4903455"/>
              <a:gd name="connsiteX48" fmla="*/ 5503997 w 6053670"/>
              <a:gd name="connsiteY48" fmla="*/ 87192 h 4903455"/>
              <a:gd name="connsiteX49" fmla="*/ 5642020 w 6053670"/>
              <a:gd name="connsiteY49" fmla="*/ 68530 h 4903455"/>
              <a:gd name="connsiteX50" fmla="*/ 5779438 w 6053670"/>
              <a:gd name="connsiteY50" fmla="*/ 46733 h 4903455"/>
              <a:gd name="connsiteX51" fmla="*/ 5916251 w 6053670"/>
              <a:gd name="connsiteY51" fmla="*/ 24464 h 4903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4903455">
                <a:moveTo>
                  <a:pt x="6053670" y="1098"/>
                </a:moveTo>
                <a:lnTo>
                  <a:pt x="6053670" y="424590"/>
                </a:lnTo>
                <a:lnTo>
                  <a:pt x="6053670" y="1254558"/>
                </a:lnTo>
                <a:lnTo>
                  <a:pt x="6053670" y="4903455"/>
                </a:lnTo>
                <a:lnTo>
                  <a:pt x="0" y="4903455"/>
                </a:lnTo>
                <a:lnTo>
                  <a:pt x="0" y="1249853"/>
                </a:lnTo>
                <a:lnTo>
                  <a:pt x="0" y="424590"/>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0" y="235229"/>
                </a:lnTo>
                <a:lnTo>
                  <a:pt x="3227817" y="236170"/>
                </a:lnTo>
                <a:lnTo>
                  <a:pt x="3354944" y="235229"/>
                </a:lnTo>
                <a:lnTo>
                  <a:pt x="3483887" y="233348"/>
                </a:lnTo>
                <a:lnTo>
                  <a:pt x="3612830" y="231623"/>
                </a:lnTo>
                <a:lnTo>
                  <a:pt x="3743589" y="227859"/>
                </a:lnTo>
                <a:lnTo>
                  <a:pt x="3875559" y="223938"/>
                </a:lnTo>
                <a:lnTo>
                  <a:pt x="4007529"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txBody>
          <a:bodyPr/>
          <a:lstStyle/>
          <a:p>
            <a:endParaRPr lang="en-US"/>
          </a:p>
        </p:txBody>
      </p:sp>
      <p:pic>
        <p:nvPicPr>
          <p:cNvPr id="7" name="Graphic 6" descr="Head with Gears">
            <a:extLst>
              <a:ext uri="{FF2B5EF4-FFF2-40B4-BE49-F238E27FC236}">
                <a16:creationId xmlns:a16="http://schemas.microsoft.com/office/drawing/2014/main" id="{0AF2DA2D-7D5C-FE3A-CDC5-85453EDE872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418226" y="1375132"/>
            <a:ext cx="4125317" cy="4125317"/>
          </a:xfrm>
          <a:prstGeom prst="rect">
            <a:avLst/>
          </a:prstGeom>
        </p:spPr>
      </p:pic>
      <p:sp>
        <p:nvSpPr>
          <p:cNvPr id="18" name="Rectangle 17">
            <a:extLst>
              <a:ext uri="{FF2B5EF4-FFF2-40B4-BE49-F238E27FC236}">
                <a16:creationId xmlns:a16="http://schemas.microsoft.com/office/drawing/2014/main" id="{EADD3260-4BDA-459B-A162-5E1B897E38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Oval 19">
            <a:extLst>
              <a:ext uri="{FF2B5EF4-FFF2-40B4-BE49-F238E27FC236}">
                <a16:creationId xmlns:a16="http://schemas.microsoft.com/office/drawing/2014/main" id="{283DA7DD-CA37-4ED7-8710-48E56B063B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Oval 21">
            <a:extLst>
              <a:ext uri="{FF2B5EF4-FFF2-40B4-BE49-F238E27FC236}">
                <a16:creationId xmlns:a16="http://schemas.microsoft.com/office/drawing/2014/main" id="{B92F2E3C-66CD-4DEB-BA14-2A5912B65A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71C4A12D-FAB1-4677-6CD7-E1FF34CB47E0}"/>
              </a:ext>
            </a:extLst>
          </p:cNvPr>
          <p:cNvSpPr>
            <a:spLocks noGrp="1"/>
          </p:cNvSpPr>
          <p:nvPr>
            <p:ph idx="1"/>
          </p:nvPr>
        </p:nvSpPr>
        <p:spPr>
          <a:xfrm>
            <a:off x="648457" y="2115525"/>
            <a:ext cx="6072776" cy="2801475"/>
          </a:xfrm>
        </p:spPr>
        <p:txBody>
          <a:bodyPr anchor="ctr">
            <a:normAutofit/>
          </a:bodyPr>
          <a:lstStyle/>
          <a:p>
            <a:pPr algn="just">
              <a:buFont typeface="Wingdings" panose="05000000000000000000" pitchFamily="2" charset="2"/>
              <a:buChar char="Ø"/>
            </a:pPr>
            <a:r>
              <a:rPr lang="en-US" sz="2300" b="0" i="0" dirty="0">
                <a:solidFill>
                  <a:srgbClr val="FFFFFF"/>
                </a:solidFill>
                <a:effectLst/>
                <a:latin typeface="Times New Roman" panose="02020603050405020304" pitchFamily="18" charset="0"/>
                <a:cs typeface="Times New Roman" panose="02020603050405020304" pitchFamily="18" charset="0"/>
              </a:rPr>
              <a:t>After choosing the most accurate model on the validation set, prepare it for deployment.</a:t>
            </a:r>
            <a:endParaRPr lang="en-US" sz="2300" dirty="0">
              <a:solidFill>
                <a:srgbClr val="FFFFFF"/>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2300" b="0" i="0" dirty="0">
                <a:solidFill>
                  <a:srgbClr val="FFFFFF"/>
                </a:solidFill>
                <a:effectLst/>
                <a:latin typeface="Times New Roman" panose="02020603050405020304" pitchFamily="18" charset="0"/>
                <a:cs typeface="Times New Roman" panose="02020603050405020304" pitchFamily="18" charset="0"/>
              </a:rPr>
              <a:t>Deploy the selected model on a cloud platform</a:t>
            </a:r>
            <a:r>
              <a:rPr lang="en-US" sz="2300" dirty="0">
                <a:solidFill>
                  <a:srgbClr val="FFFFFF"/>
                </a:solidFill>
                <a:latin typeface="Times New Roman" panose="02020603050405020304" pitchFamily="18" charset="0"/>
                <a:cs typeface="Times New Roman" panose="02020603050405020304" pitchFamily="18" charset="0"/>
              </a:rPr>
              <a:t> :Amazon AWS</a:t>
            </a:r>
          </a:p>
        </p:txBody>
      </p:sp>
    </p:spTree>
    <p:extLst>
      <p:ext uri="{BB962C8B-B14F-4D97-AF65-F5344CB8AC3E}">
        <p14:creationId xmlns:p14="http://schemas.microsoft.com/office/powerpoint/2010/main" val="540965538"/>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9DDB0-DCB5-4A8A-0B9A-A109521540EA}"/>
              </a:ext>
            </a:extLst>
          </p:cNvPr>
          <p:cNvSpPr>
            <a:spLocks noGrp="1"/>
          </p:cNvSpPr>
          <p:nvPr>
            <p:ph type="title"/>
          </p:nvPr>
        </p:nvSpPr>
        <p:spPr>
          <a:xfrm>
            <a:off x="1154954" y="973668"/>
            <a:ext cx="8761413" cy="706964"/>
          </a:xfrm>
        </p:spPr>
        <p:txBody>
          <a:bodyPr>
            <a:normAutofit/>
          </a:bodyPr>
          <a:lstStyle/>
          <a:p>
            <a:r>
              <a:rPr lang="en-US" dirty="0"/>
              <a:t>Project Deployment Architecture </a:t>
            </a:r>
            <a:endParaRPr lang="en-IN" dirty="0"/>
          </a:p>
        </p:txBody>
      </p:sp>
      <p:sp>
        <p:nvSpPr>
          <p:cNvPr id="26" name="Content Placeholder 8">
            <a:extLst>
              <a:ext uri="{FF2B5EF4-FFF2-40B4-BE49-F238E27FC236}">
                <a16:creationId xmlns:a16="http://schemas.microsoft.com/office/drawing/2014/main" id="{7675A737-CECB-5798-AEFA-D6B70557FC0A}"/>
              </a:ext>
            </a:extLst>
          </p:cNvPr>
          <p:cNvSpPr>
            <a:spLocks noGrp="1"/>
          </p:cNvSpPr>
          <p:nvPr>
            <p:ph idx="1"/>
          </p:nvPr>
        </p:nvSpPr>
        <p:spPr>
          <a:xfrm>
            <a:off x="5971121" y="2775951"/>
            <a:ext cx="5663160" cy="3303836"/>
          </a:xfrm>
        </p:spPr>
        <p:txBody>
          <a:bodyPr anchor="ctr">
            <a:normAutofit/>
          </a:bodyPr>
          <a:lstStyle/>
          <a:p>
            <a:pPr algn="just"/>
            <a:r>
              <a:rPr lang="en-US" sz="2300" dirty="0">
                <a:latin typeface="Times New Roman" panose="02020603050405020304" pitchFamily="18" charset="0"/>
                <a:cs typeface="Times New Roman" panose="02020603050405020304" pitchFamily="18" charset="0"/>
              </a:rPr>
              <a:t>app.py is the main file that start’s the application</a:t>
            </a:r>
          </a:p>
          <a:p>
            <a:pPr algn="just"/>
            <a:r>
              <a:rPr lang="en-US" sz="2300" dirty="0">
                <a:latin typeface="Times New Roman" panose="02020603050405020304" pitchFamily="18" charset="0"/>
                <a:cs typeface="Times New Roman" panose="02020603050405020304" pitchFamily="18" charset="0"/>
              </a:rPr>
              <a:t>model.py where we load trained model and predict the price.</a:t>
            </a:r>
          </a:p>
          <a:p>
            <a:pPr algn="just"/>
            <a:r>
              <a:rPr lang="en-US" sz="2300" dirty="0" err="1">
                <a:latin typeface="Times New Roman" panose="02020603050405020304" pitchFamily="18" charset="0"/>
                <a:cs typeface="Times New Roman" panose="02020603050405020304" pitchFamily="18" charset="0"/>
              </a:rPr>
              <a:t>finalized_model.sav</a:t>
            </a:r>
            <a:r>
              <a:rPr lang="en-US" sz="2300" dirty="0">
                <a:latin typeface="Times New Roman" panose="02020603050405020304" pitchFamily="18" charset="0"/>
                <a:cs typeface="Times New Roman" panose="02020603050405020304" pitchFamily="18" charset="0"/>
              </a:rPr>
              <a:t> is saved model with the weights.</a:t>
            </a:r>
          </a:p>
        </p:txBody>
      </p:sp>
      <p:pic>
        <p:nvPicPr>
          <p:cNvPr id="4" name="Picture 3" descr="A screenshot of a computer&#10;&#10;Description automatically generated">
            <a:extLst>
              <a:ext uri="{FF2B5EF4-FFF2-40B4-BE49-F238E27FC236}">
                <a16:creationId xmlns:a16="http://schemas.microsoft.com/office/drawing/2014/main" id="{6A95F12E-B3DB-7E05-3AFD-66D4D7731C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0891" y="2548647"/>
            <a:ext cx="4765237" cy="3531140"/>
          </a:xfrm>
          <a:prstGeom prst="rect">
            <a:avLst/>
          </a:prstGeom>
        </p:spPr>
      </p:pic>
    </p:spTree>
    <p:extLst>
      <p:ext uri="{BB962C8B-B14F-4D97-AF65-F5344CB8AC3E}">
        <p14:creationId xmlns:p14="http://schemas.microsoft.com/office/powerpoint/2010/main" val="15391698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DEE19-59BA-FC7B-E385-975635C7C7B8}"/>
              </a:ext>
            </a:extLst>
          </p:cNvPr>
          <p:cNvSpPr>
            <a:spLocks noGrp="1"/>
          </p:cNvSpPr>
          <p:nvPr>
            <p:ph type="title"/>
          </p:nvPr>
        </p:nvSpPr>
        <p:spPr/>
        <p:txBody>
          <a:bodyPr/>
          <a:lstStyle/>
          <a:p>
            <a:pPr algn="ctr"/>
            <a:r>
              <a:rPr lang="en-US" dirty="0"/>
              <a:t>Deployment In AWS</a:t>
            </a:r>
            <a:endParaRPr lang="en-IN" dirty="0"/>
          </a:p>
        </p:txBody>
      </p:sp>
      <p:pic>
        <p:nvPicPr>
          <p:cNvPr id="6" name="Picture 5">
            <a:extLst>
              <a:ext uri="{FF2B5EF4-FFF2-40B4-BE49-F238E27FC236}">
                <a16:creationId xmlns:a16="http://schemas.microsoft.com/office/drawing/2014/main" id="{AF294D3B-222C-1CC7-791A-4A9B74C7BFC6}"/>
              </a:ext>
            </a:extLst>
          </p:cNvPr>
          <p:cNvPicPr>
            <a:picLocks noChangeAspect="1"/>
          </p:cNvPicPr>
          <p:nvPr/>
        </p:nvPicPr>
        <p:blipFill>
          <a:blip r:embed="rId2"/>
          <a:stretch>
            <a:fillRect/>
          </a:stretch>
        </p:blipFill>
        <p:spPr>
          <a:xfrm>
            <a:off x="658511" y="2311624"/>
            <a:ext cx="11332383" cy="4477868"/>
          </a:xfrm>
          <a:prstGeom prst="rect">
            <a:avLst/>
          </a:prstGeom>
        </p:spPr>
      </p:pic>
    </p:spTree>
    <p:extLst>
      <p:ext uri="{BB962C8B-B14F-4D97-AF65-F5344CB8AC3E}">
        <p14:creationId xmlns:p14="http://schemas.microsoft.com/office/powerpoint/2010/main" val="19512527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DEE19-59BA-FC7B-E385-975635C7C7B8}"/>
              </a:ext>
            </a:extLst>
          </p:cNvPr>
          <p:cNvSpPr>
            <a:spLocks noGrp="1"/>
          </p:cNvSpPr>
          <p:nvPr>
            <p:ph type="title"/>
          </p:nvPr>
        </p:nvSpPr>
        <p:spPr/>
        <p:txBody>
          <a:bodyPr/>
          <a:lstStyle/>
          <a:p>
            <a:pPr algn="ctr"/>
            <a:r>
              <a:rPr lang="en-US" dirty="0"/>
              <a:t>Deployment In AWS</a:t>
            </a:r>
            <a:endParaRPr lang="en-IN" dirty="0"/>
          </a:p>
        </p:txBody>
      </p:sp>
      <p:pic>
        <p:nvPicPr>
          <p:cNvPr id="4" name="Picture 3">
            <a:extLst>
              <a:ext uri="{FF2B5EF4-FFF2-40B4-BE49-F238E27FC236}">
                <a16:creationId xmlns:a16="http://schemas.microsoft.com/office/drawing/2014/main" id="{EC90C034-1633-5615-9948-402104F4F17B}"/>
              </a:ext>
            </a:extLst>
          </p:cNvPr>
          <p:cNvPicPr>
            <a:picLocks noChangeAspect="1"/>
          </p:cNvPicPr>
          <p:nvPr/>
        </p:nvPicPr>
        <p:blipFill>
          <a:blip r:embed="rId2"/>
          <a:stretch>
            <a:fillRect/>
          </a:stretch>
        </p:blipFill>
        <p:spPr>
          <a:xfrm>
            <a:off x="484204" y="2375555"/>
            <a:ext cx="5464110" cy="4392890"/>
          </a:xfrm>
          <a:prstGeom prst="rect">
            <a:avLst/>
          </a:prstGeom>
        </p:spPr>
      </p:pic>
      <p:sp>
        <p:nvSpPr>
          <p:cNvPr id="7" name="Content Placeholder 8">
            <a:extLst>
              <a:ext uri="{FF2B5EF4-FFF2-40B4-BE49-F238E27FC236}">
                <a16:creationId xmlns:a16="http://schemas.microsoft.com/office/drawing/2014/main" id="{0FDEC50F-E1EA-6682-E177-B1968B24F69D}"/>
              </a:ext>
            </a:extLst>
          </p:cNvPr>
          <p:cNvSpPr txBox="1">
            <a:spLocks/>
          </p:cNvSpPr>
          <p:nvPr/>
        </p:nvSpPr>
        <p:spPr>
          <a:xfrm>
            <a:off x="6243689" y="2309567"/>
            <a:ext cx="5605804" cy="4326902"/>
          </a:xfrm>
          <a:prstGeom prst="rect">
            <a:avLst/>
          </a:prstGeom>
        </p:spPr>
        <p:txBody>
          <a:bodyPr vert="horz" lIns="91440" tIns="45720" rIns="91440" bIns="45720" rtlCol="0" anchor="ctr">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400" b="0" i="0" kern="1200">
                <a:solidFill>
                  <a:schemeClr val="accent1"/>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2000" b="1" i="0" kern="1200">
                <a:solidFill>
                  <a:schemeClr val="tx1">
                    <a:lumMod val="75000"/>
                    <a:lumOff val="2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800" b="1" i="0" kern="1200">
                <a:solidFill>
                  <a:schemeClr val="tx1">
                    <a:lumMod val="75000"/>
                    <a:lumOff val="2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9pPr>
          </a:lstStyle>
          <a:p>
            <a:pPr marL="342900" indent="-342900" algn="just">
              <a:buFont typeface="Wingdings" panose="05000000000000000000" pitchFamily="2" charset="2"/>
              <a:buChar char="Ø"/>
            </a:pPr>
            <a:r>
              <a:rPr lang="en-US" sz="2300" dirty="0">
                <a:solidFill>
                  <a:schemeClr val="tx1"/>
                </a:solidFill>
                <a:latin typeface="Times New Roman" panose="02020603050405020304" pitchFamily="18" charset="0"/>
                <a:cs typeface="Times New Roman" panose="02020603050405020304" pitchFamily="18" charset="0"/>
              </a:rPr>
              <a:t>We created a workspace for Amazon AWS using WinSCP.</a:t>
            </a:r>
          </a:p>
          <a:p>
            <a:pPr marL="342900" indent="-342900" algn="just">
              <a:buFont typeface="Wingdings" panose="05000000000000000000" pitchFamily="2" charset="2"/>
              <a:buChar char="Ø"/>
            </a:pPr>
            <a:endParaRPr lang="en-US" sz="2300" dirty="0">
              <a:solidFill>
                <a:schemeClr val="tx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300" dirty="0">
                <a:solidFill>
                  <a:schemeClr val="tx1"/>
                </a:solidFill>
                <a:latin typeface="Times New Roman" panose="02020603050405020304" pitchFamily="18" charset="0"/>
                <a:cs typeface="Times New Roman" panose="02020603050405020304" pitchFamily="18" charset="0"/>
              </a:rPr>
              <a:t>We transferred all the required files for the project development such as, app.py, model.py, </a:t>
            </a:r>
            <a:r>
              <a:rPr lang="en-US" sz="2300" dirty="0" err="1">
                <a:solidFill>
                  <a:schemeClr val="tx1"/>
                </a:solidFill>
                <a:latin typeface="Times New Roman" panose="02020603050405020304" pitchFamily="18" charset="0"/>
                <a:cs typeface="Times New Roman" panose="02020603050405020304" pitchFamily="18" charset="0"/>
              </a:rPr>
              <a:t>modeks</a:t>
            </a:r>
            <a:r>
              <a:rPr lang="en-US" sz="2300" dirty="0">
                <a:solidFill>
                  <a:schemeClr val="tx1"/>
                </a:solidFill>
                <a:latin typeface="Times New Roman" panose="02020603050405020304" pitchFamily="18" charset="0"/>
                <a:cs typeface="Times New Roman" panose="02020603050405020304" pitchFamily="18" charset="0"/>
              </a:rPr>
              <a:t> and templates.</a:t>
            </a:r>
          </a:p>
        </p:txBody>
      </p:sp>
      <p:sp>
        <p:nvSpPr>
          <p:cNvPr id="8" name="TextBox 7">
            <a:extLst>
              <a:ext uri="{FF2B5EF4-FFF2-40B4-BE49-F238E27FC236}">
                <a16:creationId xmlns:a16="http://schemas.microsoft.com/office/drawing/2014/main" id="{0C858DA0-6B4E-E8C7-D827-C9ECDF4757CD}"/>
              </a:ext>
            </a:extLst>
          </p:cNvPr>
          <p:cNvSpPr txBox="1"/>
          <p:nvPr/>
        </p:nvSpPr>
        <p:spPr>
          <a:xfrm>
            <a:off x="6243688" y="2714920"/>
            <a:ext cx="2686639" cy="523220"/>
          </a:xfrm>
          <a:prstGeom prst="rect">
            <a:avLst/>
          </a:prstGeom>
          <a:noFill/>
        </p:spPr>
        <p:txBody>
          <a:bodyPr wrap="square" rtlCol="0">
            <a:spAutoFit/>
          </a:bodyPr>
          <a:lstStyle/>
          <a:p>
            <a:r>
              <a:rPr lang="en-US" sz="2800" b="1" dirty="0"/>
              <a:t>WINSCP</a:t>
            </a:r>
          </a:p>
        </p:txBody>
      </p:sp>
    </p:spTree>
    <p:extLst>
      <p:ext uri="{BB962C8B-B14F-4D97-AF65-F5344CB8AC3E}">
        <p14:creationId xmlns:p14="http://schemas.microsoft.com/office/powerpoint/2010/main" val="22426876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9DDB0-DCB5-4A8A-0B9A-A109521540EA}"/>
              </a:ext>
            </a:extLst>
          </p:cNvPr>
          <p:cNvSpPr>
            <a:spLocks noGrp="1"/>
          </p:cNvSpPr>
          <p:nvPr>
            <p:ph type="title"/>
          </p:nvPr>
        </p:nvSpPr>
        <p:spPr>
          <a:xfrm>
            <a:off x="1154954" y="973668"/>
            <a:ext cx="8761413" cy="706964"/>
          </a:xfrm>
        </p:spPr>
        <p:txBody>
          <a:bodyPr>
            <a:normAutofit/>
          </a:bodyPr>
          <a:lstStyle/>
          <a:p>
            <a:pPr algn="ctr"/>
            <a:r>
              <a:rPr lang="en-US" dirty="0"/>
              <a:t>Deployment In AWS</a:t>
            </a:r>
            <a:endParaRPr lang="en-IN" dirty="0"/>
          </a:p>
        </p:txBody>
      </p:sp>
      <p:sp>
        <p:nvSpPr>
          <p:cNvPr id="26" name="Content Placeholder 8">
            <a:extLst>
              <a:ext uri="{FF2B5EF4-FFF2-40B4-BE49-F238E27FC236}">
                <a16:creationId xmlns:a16="http://schemas.microsoft.com/office/drawing/2014/main" id="{7675A737-CECB-5798-AEFA-D6B70557FC0A}"/>
              </a:ext>
            </a:extLst>
          </p:cNvPr>
          <p:cNvSpPr>
            <a:spLocks noGrp="1"/>
          </p:cNvSpPr>
          <p:nvPr>
            <p:ph idx="1"/>
          </p:nvPr>
        </p:nvSpPr>
        <p:spPr>
          <a:xfrm>
            <a:off x="5971121" y="2775951"/>
            <a:ext cx="5878372" cy="3860518"/>
          </a:xfrm>
        </p:spPr>
        <p:txBody>
          <a:bodyPr anchor="ctr">
            <a:noAutofit/>
          </a:bodyPr>
          <a:lstStyle/>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We deployed our model in Amazon AWS using </a:t>
            </a:r>
            <a:r>
              <a:rPr lang="en-US" dirty="0" err="1">
                <a:latin typeface="Times New Roman" panose="02020603050405020304" pitchFamily="18" charset="0"/>
                <a:cs typeface="Times New Roman" panose="02020603050405020304" pitchFamily="18" charset="0"/>
              </a:rPr>
              <a:t>PuTTy</a:t>
            </a:r>
            <a:r>
              <a:rPr lang="en-US" dirty="0">
                <a:latin typeface="Times New Roman" panose="02020603050405020304" pitchFamily="18" charset="0"/>
                <a:cs typeface="Times New Roman" panose="02020603050405020304" pitchFamily="18" charset="0"/>
              </a:rPr>
              <a:t> PPK.</a:t>
            </a: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We saved the instance as </a:t>
            </a:r>
            <a:r>
              <a:rPr lang="en-US" dirty="0" err="1">
                <a:latin typeface="Times New Roman" panose="02020603050405020304" pitchFamily="18" charset="0"/>
                <a:cs typeface="Times New Roman" panose="02020603050405020304" pitchFamily="18" charset="0"/>
              </a:rPr>
              <a:t>flightfarepred</a:t>
            </a:r>
            <a:r>
              <a:rPr lang="en-US" dirty="0">
                <a:latin typeface="Times New Roman" panose="02020603050405020304" pitchFamily="18" charset="0"/>
                <a:cs typeface="Times New Roman" panose="02020603050405020304" pitchFamily="18" charset="0"/>
              </a:rPr>
              <a:t> and loaded it from </a:t>
            </a:r>
            <a:r>
              <a:rPr lang="en-US" dirty="0" err="1">
                <a:latin typeface="Times New Roman" panose="02020603050405020304" pitchFamily="18" charset="0"/>
                <a:cs typeface="Times New Roman" panose="02020603050405020304" pitchFamily="18" charset="0"/>
              </a:rPr>
              <a:t>PuTTy</a:t>
            </a:r>
            <a:r>
              <a:rPr lang="en-US" dirty="0">
                <a:latin typeface="Times New Roman" panose="02020603050405020304" pitchFamily="18" charset="0"/>
                <a:cs typeface="Times New Roman" panose="02020603050405020304" pitchFamily="18" charset="0"/>
              </a:rPr>
              <a:t> and logged in.</a:t>
            </a: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To keep application running in AWS, the console should be running in the background as backend.</a:t>
            </a: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We can now deploy the model by using </a:t>
            </a:r>
            <a:r>
              <a:rPr lang="en-US" b="1" dirty="0">
                <a:latin typeface="Times New Roman" panose="02020603050405020304" pitchFamily="18" charset="0"/>
                <a:cs typeface="Times New Roman" panose="02020603050405020304" pitchFamily="18" charset="0"/>
              </a:rPr>
              <a:t>python3 app.py</a:t>
            </a:r>
            <a:r>
              <a:rPr lang="en-US" dirty="0">
                <a:latin typeface="Times New Roman" panose="02020603050405020304" pitchFamily="18" charset="0"/>
                <a:cs typeface="Times New Roman" panose="02020603050405020304" pitchFamily="18" charset="0"/>
              </a:rPr>
              <a:t> command in console.</a:t>
            </a: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Project’s publicly accessible link is : </a:t>
            </a:r>
            <a:r>
              <a:rPr lang="en-US" dirty="0">
                <a:solidFill>
                  <a:srgbClr val="00B0F0"/>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http://ec2-3-15-139-188.us-east-2.compute.amazonaws.com:8080/</a:t>
            </a:r>
            <a:endParaRPr lang="en-US" dirty="0">
              <a:solidFill>
                <a:srgbClr val="00B0F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78CF72E-CFD6-9C0C-EC93-439E40EA3481}"/>
              </a:ext>
            </a:extLst>
          </p:cNvPr>
          <p:cNvPicPr>
            <a:picLocks noChangeAspect="1"/>
          </p:cNvPicPr>
          <p:nvPr/>
        </p:nvPicPr>
        <p:blipFill>
          <a:blip r:embed="rId3"/>
          <a:stretch>
            <a:fillRect/>
          </a:stretch>
        </p:blipFill>
        <p:spPr>
          <a:xfrm>
            <a:off x="456036" y="2249796"/>
            <a:ext cx="5326975" cy="4386673"/>
          </a:xfrm>
          <a:prstGeom prst="rect">
            <a:avLst/>
          </a:prstGeom>
        </p:spPr>
      </p:pic>
      <p:cxnSp>
        <p:nvCxnSpPr>
          <p:cNvPr id="7" name="Straight Arrow Connector 6">
            <a:extLst>
              <a:ext uri="{FF2B5EF4-FFF2-40B4-BE49-F238E27FC236}">
                <a16:creationId xmlns:a16="http://schemas.microsoft.com/office/drawing/2014/main" id="{19CF4634-89B0-E69F-FD06-5EEAEB546A58}"/>
              </a:ext>
            </a:extLst>
          </p:cNvPr>
          <p:cNvCxnSpPr>
            <a:cxnSpLocks/>
          </p:cNvCxnSpPr>
          <p:nvPr/>
        </p:nvCxnSpPr>
        <p:spPr>
          <a:xfrm flipH="1">
            <a:off x="2978870" y="5476974"/>
            <a:ext cx="1206631" cy="0"/>
          </a:xfrm>
          <a:prstGeom prst="straightConnector1">
            <a:avLst/>
          </a:prstGeom>
          <a:ln w="38100">
            <a:solidFill>
              <a:srgbClr val="FF0000"/>
            </a:solidFill>
            <a:tailEnd type="triangle"/>
          </a:ln>
        </p:spPr>
        <p:style>
          <a:lnRef idx="1">
            <a:schemeClr val="accent3"/>
          </a:lnRef>
          <a:fillRef idx="0">
            <a:schemeClr val="accent3"/>
          </a:fillRef>
          <a:effectRef idx="0">
            <a:schemeClr val="accent3"/>
          </a:effectRef>
          <a:fontRef idx="minor">
            <a:schemeClr val="tx1"/>
          </a:fontRef>
        </p:style>
      </p:cxnSp>
      <p:sp>
        <p:nvSpPr>
          <p:cNvPr id="11" name="TextBox 10">
            <a:extLst>
              <a:ext uri="{FF2B5EF4-FFF2-40B4-BE49-F238E27FC236}">
                <a16:creationId xmlns:a16="http://schemas.microsoft.com/office/drawing/2014/main" id="{38FFC310-6AD6-CA87-6C13-F340DD126A86}"/>
              </a:ext>
            </a:extLst>
          </p:cNvPr>
          <p:cNvSpPr txBox="1"/>
          <p:nvPr/>
        </p:nvSpPr>
        <p:spPr>
          <a:xfrm>
            <a:off x="5971121" y="2252731"/>
            <a:ext cx="2686639" cy="523220"/>
          </a:xfrm>
          <a:prstGeom prst="rect">
            <a:avLst/>
          </a:prstGeom>
          <a:noFill/>
        </p:spPr>
        <p:txBody>
          <a:bodyPr wrap="square" rtlCol="0">
            <a:spAutoFit/>
          </a:bodyPr>
          <a:lstStyle/>
          <a:p>
            <a:r>
              <a:rPr lang="en-US" sz="2800" b="1" dirty="0" err="1"/>
              <a:t>PuTTy</a:t>
            </a:r>
            <a:endParaRPr lang="en-US" sz="2800" b="1" dirty="0"/>
          </a:p>
        </p:txBody>
      </p:sp>
    </p:spTree>
    <p:extLst>
      <p:ext uri="{BB962C8B-B14F-4D97-AF65-F5344CB8AC3E}">
        <p14:creationId xmlns:p14="http://schemas.microsoft.com/office/powerpoint/2010/main" val="35120805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C80DF-E8CD-061B-8A86-0CE62A4188E2}"/>
              </a:ext>
            </a:extLst>
          </p:cNvPr>
          <p:cNvSpPr>
            <a:spLocks noGrp="1"/>
          </p:cNvSpPr>
          <p:nvPr>
            <p:ph type="title"/>
          </p:nvPr>
        </p:nvSpPr>
        <p:spPr/>
        <p:txBody>
          <a:bodyPr/>
          <a:lstStyle/>
          <a:p>
            <a:pPr algn="ctr"/>
            <a:r>
              <a:rPr lang="en-US"/>
              <a:t>Project Execution </a:t>
            </a:r>
            <a:endParaRPr lang="en-IN" dirty="0"/>
          </a:p>
        </p:txBody>
      </p:sp>
      <p:sp>
        <p:nvSpPr>
          <p:cNvPr id="9" name="TextBox 8">
            <a:extLst>
              <a:ext uri="{FF2B5EF4-FFF2-40B4-BE49-F238E27FC236}">
                <a16:creationId xmlns:a16="http://schemas.microsoft.com/office/drawing/2014/main" id="{F100B3ED-F895-115E-E011-C9E33F45C7E8}"/>
              </a:ext>
            </a:extLst>
          </p:cNvPr>
          <p:cNvSpPr txBox="1"/>
          <p:nvPr/>
        </p:nvSpPr>
        <p:spPr>
          <a:xfrm>
            <a:off x="437744" y="2248431"/>
            <a:ext cx="10096108" cy="1015663"/>
          </a:xfrm>
          <a:prstGeom prst="rect">
            <a:avLst/>
          </a:prstGeom>
          <a:noFill/>
        </p:spPr>
        <p:txBody>
          <a:bodyPr wrap="square">
            <a:spAutoFit/>
          </a:bodyPr>
          <a:lstStyle/>
          <a:p>
            <a:r>
              <a:rPr lang="en-US" sz="2000" b="1" dirty="0">
                <a:solidFill>
                  <a:schemeClr val="tx2">
                    <a:lumMod val="50000"/>
                  </a:schemeClr>
                </a:solidFill>
                <a:latin typeface="Times New Roman" panose="02020603050405020304" pitchFamily="18" charset="0"/>
                <a:cs typeface="Times New Roman" panose="02020603050405020304" pitchFamily="18" charset="0"/>
              </a:rPr>
              <a:t>Step 1 : Copy and Paste the link in preferred web browser</a:t>
            </a:r>
          </a:p>
          <a:p>
            <a:r>
              <a:rPr lang="en-IN" sz="2000" b="1" dirty="0">
                <a:solidFill>
                  <a:srgbClr val="00B0F0"/>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http://ec2-3-15-139-188.us-east-2.compute.amazonaws.com:8080/</a:t>
            </a:r>
            <a:r>
              <a:rPr lang="en-IN" sz="2000" b="1" dirty="0">
                <a:solidFill>
                  <a:srgbClr val="00B0F0"/>
                </a:solidFill>
                <a:latin typeface="Times New Roman" panose="02020603050405020304" pitchFamily="18" charset="0"/>
                <a:cs typeface="Times New Roman" panose="02020603050405020304" pitchFamily="18" charset="0"/>
              </a:rPr>
              <a:t> </a:t>
            </a:r>
          </a:p>
          <a:p>
            <a:r>
              <a:rPr lang="en-IN" sz="2000" b="1" dirty="0">
                <a:solidFill>
                  <a:schemeClr val="tx2">
                    <a:lumMod val="50000"/>
                  </a:schemeClr>
                </a:solidFill>
                <a:latin typeface="Times New Roman" panose="02020603050405020304" pitchFamily="18" charset="0"/>
                <a:cs typeface="Times New Roman" panose="02020603050405020304" pitchFamily="18" charset="0"/>
              </a:rPr>
              <a:t>The Below webpage will be displayed</a:t>
            </a:r>
          </a:p>
        </p:txBody>
      </p:sp>
      <p:pic>
        <p:nvPicPr>
          <p:cNvPr id="7" name="Picture 6">
            <a:extLst>
              <a:ext uri="{FF2B5EF4-FFF2-40B4-BE49-F238E27FC236}">
                <a16:creationId xmlns:a16="http://schemas.microsoft.com/office/drawing/2014/main" id="{6E1DD558-AEEA-1420-C927-B4E13B86AEE2}"/>
              </a:ext>
            </a:extLst>
          </p:cNvPr>
          <p:cNvPicPr>
            <a:picLocks noChangeAspect="1"/>
          </p:cNvPicPr>
          <p:nvPr/>
        </p:nvPicPr>
        <p:blipFill>
          <a:blip r:embed="rId3"/>
          <a:stretch>
            <a:fillRect/>
          </a:stretch>
        </p:blipFill>
        <p:spPr>
          <a:xfrm>
            <a:off x="437744" y="3264094"/>
            <a:ext cx="11081811" cy="3558977"/>
          </a:xfrm>
          <a:prstGeom prst="rect">
            <a:avLst/>
          </a:prstGeom>
        </p:spPr>
      </p:pic>
    </p:spTree>
    <p:extLst>
      <p:ext uri="{BB962C8B-B14F-4D97-AF65-F5344CB8AC3E}">
        <p14:creationId xmlns:p14="http://schemas.microsoft.com/office/powerpoint/2010/main" val="21410469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C80DF-E8CD-061B-8A86-0CE62A4188E2}"/>
              </a:ext>
            </a:extLst>
          </p:cNvPr>
          <p:cNvSpPr>
            <a:spLocks noGrp="1"/>
          </p:cNvSpPr>
          <p:nvPr>
            <p:ph type="title"/>
          </p:nvPr>
        </p:nvSpPr>
        <p:spPr/>
        <p:txBody>
          <a:bodyPr/>
          <a:lstStyle/>
          <a:p>
            <a:pPr algn="ctr"/>
            <a:r>
              <a:rPr lang="en-US" dirty="0"/>
              <a:t>Project Execution </a:t>
            </a:r>
            <a:endParaRPr lang="en-IN" dirty="0"/>
          </a:p>
        </p:txBody>
      </p:sp>
      <p:sp>
        <p:nvSpPr>
          <p:cNvPr id="7" name="TextBox 6">
            <a:extLst>
              <a:ext uri="{FF2B5EF4-FFF2-40B4-BE49-F238E27FC236}">
                <a16:creationId xmlns:a16="http://schemas.microsoft.com/office/drawing/2014/main" id="{75A84968-336A-E7CF-AD2A-7584E2F3C2E1}"/>
              </a:ext>
            </a:extLst>
          </p:cNvPr>
          <p:cNvSpPr txBox="1"/>
          <p:nvPr/>
        </p:nvSpPr>
        <p:spPr>
          <a:xfrm>
            <a:off x="1843833" y="2249501"/>
            <a:ext cx="8028301" cy="800219"/>
          </a:xfrm>
          <a:prstGeom prst="rect">
            <a:avLst/>
          </a:prstGeom>
          <a:noFill/>
        </p:spPr>
        <p:txBody>
          <a:bodyPr wrap="square">
            <a:spAutoFit/>
          </a:bodyPr>
          <a:lstStyle/>
          <a:p>
            <a:r>
              <a:rPr lang="en-US" sz="2300" b="1" dirty="0">
                <a:solidFill>
                  <a:schemeClr val="tx2">
                    <a:lumMod val="50000"/>
                  </a:schemeClr>
                </a:solidFill>
                <a:latin typeface="Times New Roman" panose="02020603050405020304" pitchFamily="18" charset="0"/>
                <a:cs typeface="Times New Roman" panose="02020603050405020304" pitchFamily="18" charset="0"/>
              </a:rPr>
              <a:t>Step 2:Now the User inputs the values and click on Submit button</a:t>
            </a:r>
            <a:endParaRPr lang="en-IN" sz="2300" b="1" dirty="0">
              <a:solidFill>
                <a:schemeClr val="tx2">
                  <a:lumMod val="50000"/>
                </a:schemeClr>
              </a:solidFill>
              <a:latin typeface="Times New Roman" panose="02020603050405020304" pitchFamily="18" charset="0"/>
              <a:cs typeface="Times New Roman" panose="02020603050405020304" pitchFamily="18" charset="0"/>
            </a:endParaRPr>
          </a:p>
        </p:txBody>
      </p:sp>
      <p:pic>
        <p:nvPicPr>
          <p:cNvPr id="12" name="Content Placeholder 11">
            <a:extLst>
              <a:ext uri="{FF2B5EF4-FFF2-40B4-BE49-F238E27FC236}">
                <a16:creationId xmlns:a16="http://schemas.microsoft.com/office/drawing/2014/main" id="{5B2B9B04-47CB-CC80-8DC7-D0C303464079}"/>
              </a:ext>
            </a:extLst>
          </p:cNvPr>
          <p:cNvPicPr>
            <a:picLocks noGrp="1" noChangeAspect="1"/>
          </p:cNvPicPr>
          <p:nvPr>
            <p:ph idx="1"/>
          </p:nvPr>
        </p:nvPicPr>
        <p:blipFill>
          <a:blip r:embed="rId2"/>
          <a:stretch>
            <a:fillRect/>
          </a:stretch>
        </p:blipFill>
        <p:spPr>
          <a:xfrm>
            <a:off x="480766" y="2705493"/>
            <a:ext cx="11029361" cy="3921549"/>
          </a:xfrm>
        </p:spPr>
      </p:pic>
      <p:cxnSp>
        <p:nvCxnSpPr>
          <p:cNvPr id="14" name="Straight Arrow Connector 13">
            <a:extLst>
              <a:ext uri="{FF2B5EF4-FFF2-40B4-BE49-F238E27FC236}">
                <a16:creationId xmlns:a16="http://schemas.microsoft.com/office/drawing/2014/main" id="{A3236609-A45D-DFBE-9A39-B3D9C1004106}"/>
              </a:ext>
            </a:extLst>
          </p:cNvPr>
          <p:cNvCxnSpPr>
            <a:cxnSpLocks/>
          </p:cNvCxnSpPr>
          <p:nvPr/>
        </p:nvCxnSpPr>
        <p:spPr>
          <a:xfrm flipH="1" flipV="1">
            <a:off x="3572758" y="5458119"/>
            <a:ext cx="1121790" cy="735291"/>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23182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FEFC-4FCD-872E-1381-0BEF7EBA7F01}"/>
              </a:ext>
            </a:extLst>
          </p:cNvPr>
          <p:cNvSpPr>
            <a:spLocks noGrp="1"/>
          </p:cNvSpPr>
          <p:nvPr>
            <p:ph type="title"/>
          </p:nvPr>
        </p:nvSpPr>
        <p:spPr/>
        <p:txBody>
          <a:bodyPr/>
          <a:lstStyle/>
          <a:p>
            <a:r>
              <a:rPr lang="en-US" dirty="0"/>
              <a:t>Prediction 1</a:t>
            </a:r>
            <a:endParaRPr lang="en-IN" dirty="0"/>
          </a:p>
        </p:txBody>
      </p:sp>
      <p:pic>
        <p:nvPicPr>
          <p:cNvPr id="5" name="Content Placeholder 4">
            <a:extLst>
              <a:ext uri="{FF2B5EF4-FFF2-40B4-BE49-F238E27FC236}">
                <a16:creationId xmlns:a16="http://schemas.microsoft.com/office/drawing/2014/main" id="{CDD75BEF-7FF8-14E2-EE17-59D03FF31E5D}"/>
              </a:ext>
            </a:extLst>
          </p:cNvPr>
          <p:cNvPicPr>
            <a:picLocks noGrp="1" noChangeAspect="1"/>
          </p:cNvPicPr>
          <p:nvPr>
            <p:ph idx="1"/>
          </p:nvPr>
        </p:nvPicPr>
        <p:blipFill>
          <a:blip r:embed="rId2"/>
          <a:stretch>
            <a:fillRect/>
          </a:stretch>
        </p:blipFill>
        <p:spPr>
          <a:xfrm>
            <a:off x="515566" y="2290713"/>
            <a:ext cx="11201952" cy="4383463"/>
          </a:xfrm>
        </p:spPr>
      </p:pic>
    </p:spTree>
    <p:extLst>
      <p:ext uri="{BB962C8B-B14F-4D97-AF65-F5344CB8AC3E}">
        <p14:creationId xmlns:p14="http://schemas.microsoft.com/office/powerpoint/2010/main" val="13167840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FEFC-4FCD-872E-1381-0BEF7EBA7F01}"/>
              </a:ext>
            </a:extLst>
          </p:cNvPr>
          <p:cNvSpPr>
            <a:spLocks noGrp="1"/>
          </p:cNvSpPr>
          <p:nvPr>
            <p:ph type="title"/>
          </p:nvPr>
        </p:nvSpPr>
        <p:spPr/>
        <p:txBody>
          <a:bodyPr/>
          <a:lstStyle/>
          <a:p>
            <a:r>
              <a:rPr lang="en-US" dirty="0"/>
              <a:t>Prediction 2</a:t>
            </a:r>
            <a:endParaRPr lang="en-IN" dirty="0"/>
          </a:p>
        </p:txBody>
      </p:sp>
      <p:pic>
        <p:nvPicPr>
          <p:cNvPr id="7" name="Content Placeholder 6">
            <a:extLst>
              <a:ext uri="{FF2B5EF4-FFF2-40B4-BE49-F238E27FC236}">
                <a16:creationId xmlns:a16="http://schemas.microsoft.com/office/drawing/2014/main" id="{6D661937-D08D-75C9-CAF5-AAB2D22482D1}"/>
              </a:ext>
            </a:extLst>
          </p:cNvPr>
          <p:cNvPicPr>
            <a:picLocks noGrp="1" noChangeAspect="1"/>
          </p:cNvPicPr>
          <p:nvPr>
            <p:ph idx="1"/>
          </p:nvPr>
        </p:nvPicPr>
        <p:blipFill>
          <a:blip r:embed="rId2"/>
          <a:stretch>
            <a:fillRect/>
          </a:stretch>
        </p:blipFill>
        <p:spPr>
          <a:xfrm>
            <a:off x="447472" y="2354094"/>
            <a:ext cx="11264630" cy="4418758"/>
          </a:xfrm>
        </p:spPr>
      </p:pic>
    </p:spTree>
    <p:extLst>
      <p:ext uri="{BB962C8B-B14F-4D97-AF65-F5344CB8AC3E}">
        <p14:creationId xmlns:p14="http://schemas.microsoft.com/office/powerpoint/2010/main" val="1267479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49B80-E7C4-C194-3E8E-9625DC96CA65}"/>
              </a:ext>
            </a:extLst>
          </p:cNvPr>
          <p:cNvSpPr>
            <a:spLocks noGrp="1"/>
          </p:cNvSpPr>
          <p:nvPr>
            <p:ph type="title"/>
          </p:nvPr>
        </p:nvSpPr>
        <p:spPr/>
        <p:txBody>
          <a:bodyPr/>
          <a:lstStyle/>
          <a:p>
            <a:r>
              <a:rPr lang="en-US" dirty="0"/>
              <a:t>Team Members</a:t>
            </a:r>
          </a:p>
        </p:txBody>
      </p:sp>
      <p:graphicFrame>
        <p:nvGraphicFramePr>
          <p:cNvPr id="4" name="Content Placeholder 3">
            <a:extLst>
              <a:ext uri="{FF2B5EF4-FFF2-40B4-BE49-F238E27FC236}">
                <a16:creationId xmlns:a16="http://schemas.microsoft.com/office/drawing/2014/main" id="{B301767F-15FA-0C69-EDBA-F3DAB816D591}"/>
              </a:ext>
            </a:extLst>
          </p:cNvPr>
          <p:cNvGraphicFramePr>
            <a:graphicFrameLocks noGrp="1"/>
          </p:cNvGraphicFramePr>
          <p:nvPr>
            <p:ph idx="1"/>
            <p:extLst>
              <p:ext uri="{D42A27DB-BD31-4B8C-83A1-F6EECF244321}">
                <p14:modId xmlns:p14="http://schemas.microsoft.com/office/powerpoint/2010/main" val="3396748234"/>
              </p:ext>
            </p:extLst>
          </p:nvPr>
        </p:nvGraphicFramePr>
        <p:xfrm>
          <a:off x="537328" y="2603499"/>
          <a:ext cx="11161336" cy="3759592"/>
        </p:xfrm>
        <a:graphic>
          <a:graphicData uri="http://schemas.openxmlformats.org/drawingml/2006/table">
            <a:tbl>
              <a:tblPr firstRow="1" bandRow="1">
                <a:tableStyleId>{5DA37D80-6434-44D0-A028-1B22A696006F}</a:tableStyleId>
              </a:tblPr>
              <a:tblGrid>
                <a:gridCol w="1592722">
                  <a:extLst>
                    <a:ext uri="{9D8B030D-6E8A-4147-A177-3AD203B41FA5}">
                      <a16:colId xmlns:a16="http://schemas.microsoft.com/office/drawing/2014/main" val="4199445064"/>
                    </a:ext>
                  </a:extLst>
                </a:gridCol>
                <a:gridCol w="3189538">
                  <a:extLst>
                    <a:ext uri="{9D8B030D-6E8A-4147-A177-3AD203B41FA5}">
                      <a16:colId xmlns:a16="http://schemas.microsoft.com/office/drawing/2014/main" val="840634049"/>
                    </a:ext>
                  </a:extLst>
                </a:gridCol>
                <a:gridCol w="4135497">
                  <a:extLst>
                    <a:ext uri="{9D8B030D-6E8A-4147-A177-3AD203B41FA5}">
                      <a16:colId xmlns:a16="http://schemas.microsoft.com/office/drawing/2014/main" val="445075640"/>
                    </a:ext>
                  </a:extLst>
                </a:gridCol>
                <a:gridCol w="2243579">
                  <a:extLst>
                    <a:ext uri="{9D8B030D-6E8A-4147-A177-3AD203B41FA5}">
                      <a16:colId xmlns:a16="http://schemas.microsoft.com/office/drawing/2014/main" val="1597012216"/>
                    </a:ext>
                  </a:extLst>
                </a:gridCol>
              </a:tblGrid>
              <a:tr h="551845">
                <a:tc>
                  <a:txBody>
                    <a:bodyPr/>
                    <a:lstStyle/>
                    <a:p>
                      <a:r>
                        <a:rPr lang="en-US" sz="2000" dirty="0">
                          <a:latin typeface="Times New Roman" panose="02020603050405020304" pitchFamily="18" charset="0"/>
                          <a:cs typeface="Times New Roman" panose="02020603050405020304" pitchFamily="18" charset="0"/>
                        </a:rPr>
                        <a:t>Student Id</a:t>
                      </a:r>
                      <a:endParaRPr lang="en-IN" sz="2000" dirty="0">
                        <a:latin typeface="Times New Roman" panose="02020603050405020304" pitchFamily="18" charset="0"/>
                        <a:cs typeface="Times New Roman" panose="02020603050405020304" pitchFamily="18" charset="0"/>
                      </a:endParaRPr>
                    </a:p>
                  </a:txBody>
                  <a:tcPr/>
                </a:tc>
                <a:tc>
                  <a:txBody>
                    <a:bodyPr/>
                    <a:lstStyle/>
                    <a:p>
                      <a:r>
                        <a:rPr lang="en-US" sz="2000" dirty="0">
                          <a:latin typeface="Times New Roman" panose="02020603050405020304" pitchFamily="18" charset="0"/>
                          <a:cs typeface="Times New Roman" panose="02020603050405020304" pitchFamily="18" charset="0"/>
                        </a:rPr>
                        <a:t>Student Name </a:t>
                      </a:r>
                      <a:endParaRPr lang="en-IN" sz="2000" dirty="0">
                        <a:latin typeface="Times New Roman" panose="02020603050405020304" pitchFamily="18" charset="0"/>
                        <a:cs typeface="Times New Roman" panose="02020603050405020304" pitchFamily="18" charset="0"/>
                      </a:endParaRPr>
                    </a:p>
                  </a:txBody>
                  <a:tcPr/>
                </a:tc>
                <a:tc>
                  <a:txBody>
                    <a:bodyPr/>
                    <a:lstStyle/>
                    <a:p>
                      <a:r>
                        <a:rPr lang="en-US" sz="2000" dirty="0">
                          <a:latin typeface="Times New Roman" panose="02020603050405020304" pitchFamily="18" charset="0"/>
                          <a:cs typeface="Times New Roman" panose="02020603050405020304" pitchFamily="18" charset="0"/>
                        </a:rPr>
                        <a:t>Email Address </a:t>
                      </a:r>
                      <a:endParaRPr lang="en-IN" sz="2000" dirty="0">
                        <a:latin typeface="Times New Roman" panose="02020603050405020304" pitchFamily="18" charset="0"/>
                        <a:cs typeface="Times New Roman" panose="02020603050405020304" pitchFamily="18" charset="0"/>
                      </a:endParaRPr>
                    </a:p>
                  </a:txBody>
                  <a:tcPr/>
                </a:tc>
                <a:tc>
                  <a:txBody>
                    <a:bodyPr/>
                    <a:lstStyle/>
                    <a:p>
                      <a:r>
                        <a:rPr lang="en-US" sz="2000" dirty="0">
                          <a:latin typeface="Times New Roman" panose="02020603050405020304" pitchFamily="18" charset="0"/>
                          <a:cs typeface="Times New Roman" panose="02020603050405020304" pitchFamily="18" charset="0"/>
                        </a:rPr>
                        <a:t>Role </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863412255"/>
                  </a:ext>
                </a:extLst>
              </a:tr>
              <a:tr h="776106">
                <a:tc>
                  <a:txBody>
                    <a:bodyPr/>
                    <a:lstStyle/>
                    <a:p>
                      <a:r>
                        <a:rPr lang="en-US" sz="2000" dirty="0">
                          <a:latin typeface="Times New Roman" panose="02020603050405020304" pitchFamily="18" charset="0"/>
                          <a:cs typeface="Times New Roman" panose="02020603050405020304" pitchFamily="18" charset="0"/>
                        </a:rPr>
                        <a:t>11664532 </a:t>
                      </a:r>
                      <a:endParaRPr lang="en-IN" sz="2000" dirty="0">
                        <a:latin typeface="Times New Roman" panose="02020603050405020304" pitchFamily="18" charset="0"/>
                        <a:cs typeface="Times New Roman" panose="02020603050405020304" pitchFamily="18" charset="0"/>
                      </a:endParaRPr>
                    </a:p>
                  </a:txBody>
                  <a:tcPr/>
                </a:tc>
                <a:tc>
                  <a:txBody>
                    <a:bodyPr/>
                    <a:lstStyle/>
                    <a:p>
                      <a:r>
                        <a:rPr lang="en-US" sz="2000" dirty="0" err="1">
                          <a:latin typeface="Times New Roman" panose="02020603050405020304" pitchFamily="18" charset="0"/>
                          <a:cs typeface="Times New Roman" panose="02020603050405020304" pitchFamily="18" charset="0"/>
                        </a:rPr>
                        <a:t>Achyuth</a:t>
                      </a:r>
                      <a:r>
                        <a:rPr lang="en-US" sz="2000" dirty="0">
                          <a:latin typeface="Times New Roman" panose="02020603050405020304" pitchFamily="18" charset="0"/>
                          <a:cs typeface="Times New Roman" panose="02020603050405020304" pitchFamily="18" charset="0"/>
                        </a:rPr>
                        <a:t> Reddy </a:t>
                      </a:r>
                      <a:r>
                        <a:rPr lang="en-US" sz="2000" dirty="0" err="1">
                          <a:latin typeface="Times New Roman" panose="02020603050405020304" pitchFamily="18" charset="0"/>
                          <a:cs typeface="Times New Roman" panose="02020603050405020304" pitchFamily="18" charset="0"/>
                        </a:rPr>
                        <a:t>Kanumanthu</a:t>
                      </a:r>
                      <a:r>
                        <a:rPr lang="en-US" sz="2000" dirty="0">
                          <a:latin typeface="Times New Roman" panose="02020603050405020304" pitchFamily="18" charset="0"/>
                          <a:cs typeface="Times New Roman" panose="02020603050405020304" pitchFamily="18" charset="0"/>
                        </a:rPr>
                        <a:t> </a:t>
                      </a:r>
                      <a:endParaRPr lang="en-IN" sz="2000" dirty="0">
                        <a:latin typeface="Times New Roman" panose="02020603050405020304" pitchFamily="18" charset="0"/>
                        <a:cs typeface="Times New Roman" panose="02020603050405020304" pitchFamily="18" charset="0"/>
                      </a:endParaRPr>
                    </a:p>
                  </a:txBody>
                  <a:tcPr/>
                </a:tc>
                <a:tc>
                  <a:txBody>
                    <a:bodyPr/>
                    <a:lstStyle/>
                    <a:p>
                      <a:r>
                        <a:rPr lang="en-US" sz="2000" dirty="0">
                          <a:solidFill>
                            <a:schemeClr val="accent5">
                              <a:lumMod val="50000"/>
                            </a:schemeClr>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AchyuthReddyKanumanthu@my.unt.edu </a:t>
                      </a:r>
                      <a:endParaRPr lang="en-IN" sz="2000" dirty="0">
                        <a:solidFill>
                          <a:schemeClr val="accent5">
                            <a:lumMod val="50000"/>
                          </a:schemeClr>
                        </a:solidFill>
                        <a:latin typeface="Times New Roman" panose="02020603050405020304" pitchFamily="18" charset="0"/>
                        <a:cs typeface="Times New Roman" panose="02020603050405020304" pitchFamily="18" charset="0"/>
                      </a:endParaRPr>
                    </a:p>
                  </a:txBody>
                  <a:tcPr/>
                </a:tc>
                <a:tc>
                  <a:txBody>
                    <a:bodyPr/>
                    <a:lstStyle/>
                    <a:p>
                      <a:r>
                        <a:rPr lang="en-US" sz="2000" dirty="0">
                          <a:latin typeface="Times New Roman" panose="02020603050405020304" pitchFamily="18" charset="0"/>
                          <a:cs typeface="Times New Roman" panose="02020603050405020304" pitchFamily="18" charset="0"/>
                        </a:rPr>
                        <a:t>ML Developer and Deployment</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3904123"/>
                  </a:ext>
                </a:extLst>
              </a:tr>
              <a:tr h="776106">
                <a:tc>
                  <a:txBody>
                    <a:bodyPr/>
                    <a:lstStyle/>
                    <a:p>
                      <a:r>
                        <a:rPr lang="en-IN" sz="2000" dirty="0">
                          <a:latin typeface="Times New Roman" panose="02020603050405020304" pitchFamily="18" charset="0"/>
                          <a:cs typeface="Times New Roman" panose="02020603050405020304" pitchFamily="18" charset="0"/>
                        </a:rPr>
                        <a:t>11657224</a:t>
                      </a:r>
                    </a:p>
                  </a:txBody>
                  <a:tcPr/>
                </a:tc>
                <a:tc>
                  <a:txBody>
                    <a:bodyPr/>
                    <a:lstStyle/>
                    <a:p>
                      <a:r>
                        <a:rPr lang="en-IN" sz="2000" dirty="0">
                          <a:latin typeface="Times New Roman" panose="02020603050405020304" pitchFamily="18" charset="0"/>
                          <a:cs typeface="Times New Roman" panose="02020603050405020304" pitchFamily="18" charset="0"/>
                        </a:rPr>
                        <a:t>VVSS Vyjayanthi </a:t>
                      </a:r>
                      <a:r>
                        <a:rPr lang="en-IN" sz="2000" dirty="0" err="1">
                          <a:latin typeface="Times New Roman" panose="02020603050405020304" pitchFamily="18" charset="0"/>
                          <a:cs typeface="Times New Roman" panose="02020603050405020304" pitchFamily="18" charset="0"/>
                        </a:rPr>
                        <a:t>Mamidipalli</a:t>
                      </a:r>
                      <a:r>
                        <a:rPr lang="en-IN" sz="2000" dirty="0">
                          <a:latin typeface="Times New Roman" panose="02020603050405020304" pitchFamily="18" charset="0"/>
                          <a:cs typeface="Times New Roman" panose="02020603050405020304" pitchFamily="18" charset="0"/>
                        </a:rPr>
                        <a:t> </a:t>
                      </a:r>
                    </a:p>
                  </a:txBody>
                  <a:tcPr/>
                </a:tc>
                <a:tc>
                  <a:txBody>
                    <a:bodyPr/>
                    <a:lstStyle/>
                    <a:p>
                      <a:r>
                        <a:rPr lang="en-IN" sz="2000" dirty="0">
                          <a:solidFill>
                            <a:schemeClr val="accent5">
                              <a:lumMod val="50000"/>
                            </a:schemeClr>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VVSSVyjayanthiMamidipalli@my.unt.edu </a:t>
                      </a:r>
                      <a:endParaRPr lang="en-IN" sz="2000" dirty="0">
                        <a:solidFill>
                          <a:schemeClr val="accent5">
                            <a:lumMod val="50000"/>
                          </a:schemeClr>
                        </a:solidFill>
                        <a:latin typeface="Times New Roman" panose="02020603050405020304" pitchFamily="18" charset="0"/>
                        <a:cs typeface="Times New Roman" panose="02020603050405020304" pitchFamily="18" charset="0"/>
                      </a:endParaRPr>
                    </a:p>
                  </a:txBody>
                  <a:tcPr/>
                </a:tc>
                <a:tc>
                  <a:txBody>
                    <a:bodyPr/>
                    <a:lstStyle/>
                    <a:p>
                      <a:r>
                        <a:rPr lang="en-IN" sz="2000" dirty="0">
                          <a:latin typeface="Times New Roman" panose="02020603050405020304" pitchFamily="18" charset="0"/>
                          <a:cs typeface="Times New Roman" panose="02020603050405020304" pitchFamily="18" charset="0"/>
                        </a:rPr>
                        <a:t>Data Analyst</a:t>
                      </a:r>
                    </a:p>
                  </a:txBody>
                  <a:tcPr/>
                </a:tc>
                <a:extLst>
                  <a:ext uri="{0D108BD9-81ED-4DB2-BD59-A6C34878D82A}">
                    <a16:rowId xmlns:a16="http://schemas.microsoft.com/office/drawing/2014/main" val="2816524683"/>
                  </a:ext>
                </a:extLst>
              </a:tr>
              <a:tr h="551845">
                <a:tc>
                  <a:txBody>
                    <a:bodyPr/>
                    <a:lstStyle/>
                    <a:p>
                      <a:r>
                        <a:rPr lang="en-IN" sz="2000" dirty="0">
                          <a:latin typeface="Times New Roman" panose="02020603050405020304" pitchFamily="18" charset="0"/>
                          <a:cs typeface="Times New Roman" panose="02020603050405020304" pitchFamily="18" charset="0"/>
                        </a:rPr>
                        <a:t>11703470</a:t>
                      </a:r>
                    </a:p>
                  </a:txBody>
                  <a:tcPr/>
                </a:tc>
                <a:tc>
                  <a:txBody>
                    <a:bodyPr/>
                    <a:lstStyle/>
                    <a:p>
                      <a:r>
                        <a:rPr lang="en-IN" sz="2000" dirty="0" err="1">
                          <a:latin typeface="Times New Roman" panose="02020603050405020304" pitchFamily="18" charset="0"/>
                          <a:cs typeface="Times New Roman" panose="02020603050405020304" pitchFamily="18" charset="0"/>
                        </a:rPr>
                        <a:t>Kosuri</a:t>
                      </a:r>
                      <a:r>
                        <a:rPr lang="en-IN" sz="2000" dirty="0">
                          <a:latin typeface="Times New Roman" panose="02020603050405020304" pitchFamily="18" charset="0"/>
                          <a:cs typeface="Times New Roman" panose="02020603050405020304" pitchFamily="18" charset="0"/>
                        </a:rPr>
                        <a:t> Vandana </a:t>
                      </a:r>
                    </a:p>
                  </a:txBody>
                  <a:tcPr/>
                </a:tc>
                <a:tc>
                  <a:txBody>
                    <a:bodyPr/>
                    <a:lstStyle/>
                    <a:p>
                      <a:r>
                        <a:rPr lang="en-IN" sz="2000" dirty="0">
                          <a:solidFill>
                            <a:schemeClr val="accent5">
                              <a:lumMod val="50000"/>
                            </a:schemeClr>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VandanaKosuri@my.unt.edu </a:t>
                      </a:r>
                      <a:endParaRPr lang="en-IN" sz="2000" dirty="0">
                        <a:solidFill>
                          <a:schemeClr val="accent5">
                            <a:lumMod val="50000"/>
                          </a:schemeClr>
                        </a:solidFill>
                        <a:latin typeface="Times New Roman" panose="02020603050405020304" pitchFamily="18" charset="0"/>
                        <a:cs typeface="Times New Roman" panose="02020603050405020304" pitchFamily="18" charset="0"/>
                      </a:endParaRPr>
                    </a:p>
                  </a:txBody>
                  <a:tcPr/>
                </a:tc>
                <a:tc>
                  <a:txBody>
                    <a:bodyPr/>
                    <a:lstStyle/>
                    <a:p>
                      <a:r>
                        <a:rPr lang="en-IN" sz="2000" dirty="0">
                          <a:latin typeface="Times New Roman" panose="02020603050405020304" pitchFamily="18" charset="0"/>
                          <a:cs typeface="Times New Roman" panose="02020603050405020304" pitchFamily="18" charset="0"/>
                        </a:rPr>
                        <a:t>Data Engineer</a:t>
                      </a:r>
                    </a:p>
                  </a:txBody>
                  <a:tcPr/>
                </a:tc>
                <a:extLst>
                  <a:ext uri="{0D108BD9-81ED-4DB2-BD59-A6C34878D82A}">
                    <a16:rowId xmlns:a16="http://schemas.microsoft.com/office/drawing/2014/main" val="1435079870"/>
                  </a:ext>
                </a:extLst>
              </a:tr>
              <a:tr h="551845">
                <a:tc>
                  <a:txBody>
                    <a:bodyPr/>
                    <a:lstStyle/>
                    <a:p>
                      <a:r>
                        <a:rPr lang="pt-BR" sz="2000" dirty="0">
                          <a:latin typeface="Times New Roman" panose="02020603050405020304" pitchFamily="18" charset="0"/>
                          <a:cs typeface="Times New Roman" panose="02020603050405020304" pitchFamily="18" charset="0"/>
                        </a:rPr>
                        <a:t>11710243</a:t>
                      </a:r>
                      <a:endParaRPr lang="en-IN" sz="2000" dirty="0">
                        <a:latin typeface="Times New Roman" panose="02020603050405020304" pitchFamily="18" charset="0"/>
                        <a:cs typeface="Times New Roman" panose="02020603050405020304" pitchFamily="18" charset="0"/>
                      </a:endParaRPr>
                    </a:p>
                  </a:txBody>
                  <a:tcPr/>
                </a:tc>
                <a:tc>
                  <a:txBody>
                    <a:bodyPr/>
                    <a:lstStyle/>
                    <a:p>
                      <a:r>
                        <a:rPr lang="pt-BR" sz="2000" dirty="0">
                          <a:latin typeface="Times New Roman" panose="02020603050405020304" pitchFamily="18" charset="0"/>
                          <a:cs typeface="Times New Roman" panose="02020603050405020304" pitchFamily="18" charset="0"/>
                        </a:rPr>
                        <a:t>Yuvaraj Sriramoju </a:t>
                      </a:r>
                      <a:endParaRPr lang="en-IN" sz="2000" dirty="0">
                        <a:latin typeface="Times New Roman" panose="02020603050405020304" pitchFamily="18" charset="0"/>
                        <a:cs typeface="Times New Roman" panose="02020603050405020304" pitchFamily="18" charset="0"/>
                      </a:endParaRPr>
                    </a:p>
                  </a:txBody>
                  <a:tcPr/>
                </a:tc>
                <a:tc>
                  <a:txBody>
                    <a:bodyPr/>
                    <a:lstStyle/>
                    <a:p>
                      <a:r>
                        <a:rPr lang="pt-BR" sz="2000" dirty="0">
                          <a:solidFill>
                            <a:schemeClr val="accent5">
                              <a:lumMod val="50000"/>
                            </a:schemeClr>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YuvarajSriramoju@my.unt.edu </a:t>
                      </a:r>
                      <a:endParaRPr lang="en-IN" sz="2000" dirty="0">
                        <a:solidFill>
                          <a:schemeClr val="accent5">
                            <a:lumMod val="50000"/>
                          </a:schemeClr>
                        </a:solidFill>
                        <a:latin typeface="Times New Roman" panose="02020603050405020304" pitchFamily="18" charset="0"/>
                        <a:cs typeface="Times New Roman" panose="02020603050405020304" pitchFamily="18" charset="0"/>
                      </a:endParaRPr>
                    </a:p>
                  </a:txBody>
                  <a:tcPr/>
                </a:tc>
                <a:tc>
                  <a:txBody>
                    <a:bodyPr/>
                    <a:lstStyle/>
                    <a:p>
                      <a:r>
                        <a:rPr lang="pt-BR" sz="2000" dirty="0">
                          <a:latin typeface="Times New Roman" panose="02020603050405020304" pitchFamily="18" charset="0"/>
                          <a:cs typeface="Times New Roman" panose="02020603050405020304" pitchFamily="18" charset="0"/>
                        </a:rPr>
                        <a:t>ML Developer</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9904747"/>
                  </a:ext>
                </a:extLst>
              </a:tr>
              <a:tr h="551845">
                <a:tc>
                  <a:txBody>
                    <a:bodyPr/>
                    <a:lstStyle/>
                    <a:p>
                      <a:r>
                        <a:rPr lang="en-IN" sz="2000" dirty="0">
                          <a:latin typeface="Times New Roman" panose="02020603050405020304" pitchFamily="18" charset="0"/>
                          <a:cs typeface="Times New Roman" panose="02020603050405020304" pitchFamily="18" charset="0"/>
                        </a:rPr>
                        <a:t>11655488</a:t>
                      </a:r>
                    </a:p>
                  </a:txBody>
                  <a:tcPr/>
                </a:tc>
                <a:tc>
                  <a:txBody>
                    <a:bodyPr/>
                    <a:lstStyle/>
                    <a:p>
                      <a:r>
                        <a:rPr lang="en-IN" sz="2000" dirty="0">
                          <a:latin typeface="Times New Roman" panose="02020603050405020304" pitchFamily="18" charset="0"/>
                          <a:cs typeface="Times New Roman" panose="02020603050405020304" pitchFamily="18" charset="0"/>
                        </a:rPr>
                        <a:t>Vamshi Kalyan </a:t>
                      </a:r>
                      <a:r>
                        <a:rPr lang="en-IN" sz="2000" dirty="0" err="1">
                          <a:latin typeface="Times New Roman" panose="02020603050405020304" pitchFamily="18" charset="0"/>
                          <a:cs typeface="Times New Roman" panose="02020603050405020304" pitchFamily="18" charset="0"/>
                        </a:rPr>
                        <a:t>Yerramilli</a:t>
                      </a:r>
                      <a:r>
                        <a:rPr lang="en-IN" sz="2000" dirty="0">
                          <a:latin typeface="Times New Roman" panose="02020603050405020304" pitchFamily="18" charset="0"/>
                          <a:cs typeface="Times New Roman" panose="02020603050405020304" pitchFamily="18" charset="0"/>
                        </a:rPr>
                        <a:t> </a:t>
                      </a:r>
                    </a:p>
                  </a:txBody>
                  <a:tcPr/>
                </a:tc>
                <a:tc>
                  <a:txBody>
                    <a:bodyPr/>
                    <a:lstStyle/>
                    <a:p>
                      <a:r>
                        <a:rPr lang="en-IN" sz="2000" dirty="0">
                          <a:solidFill>
                            <a:schemeClr val="accent5">
                              <a:lumMod val="50000"/>
                            </a:schemeClr>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VamshiKalyanYerramilli@my.unt.edu </a:t>
                      </a:r>
                      <a:endParaRPr lang="en-IN" sz="2000" dirty="0">
                        <a:solidFill>
                          <a:schemeClr val="accent5">
                            <a:lumMod val="50000"/>
                          </a:schemeClr>
                        </a:solidFill>
                        <a:latin typeface="Times New Roman" panose="02020603050405020304" pitchFamily="18" charset="0"/>
                        <a:cs typeface="Times New Roman" panose="02020603050405020304" pitchFamily="18" charset="0"/>
                      </a:endParaRPr>
                    </a:p>
                  </a:txBody>
                  <a:tcPr/>
                </a:tc>
                <a:tc>
                  <a:txBody>
                    <a:bodyPr/>
                    <a:lstStyle/>
                    <a:p>
                      <a:r>
                        <a:rPr lang="en-IN" sz="2000" dirty="0">
                          <a:latin typeface="Times New Roman" panose="02020603050405020304" pitchFamily="18" charset="0"/>
                          <a:cs typeface="Times New Roman" panose="02020603050405020304" pitchFamily="18" charset="0"/>
                        </a:rPr>
                        <a:t>Documentation</a:t>
                      </a:r>
                    </a:p>
                  </a:txBody>
                  <a:tcPr/>
                </a:tc>
                <a:extLst>
                  <a:ext uri="{0D108BD9-81ED-4DB2-BD59-A6C34878D82A}">
                    <a16:rowId xmlns:a16="http://schemas.microsoft.com/office/drawing/2014/main" val="3327394785"/>
                  </a:ext>
                </a:extLst>
              </a:tr>
            </a:tbl>
          </a:graphicData>
        </a:graphic>
      </p:graphicFrame>
    </p:spTree>
    <p:extLst>
      <p:ext uri="{BB962C8B-B14F-4D97-AF65-F5344CB8AC3E}">
        <p14:creationId xmlns:p14="http://schemas.microsoft.com/office/powerpoint/2010/main" val="39509310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FEFC-4FCD-872E-1381-0BEF7EBA7F01}"/>
              </a:ext>
            </a:extLst>
          </p:cNvPr>
          <p:cNvSpPr>
            <a:spLocks noGrp="1"/>
          </p:cNvSpPr>
          <p:nvPr>
            <p:ph type="title"/>
          </p:nvPr>
        </p:nvSpPr>
        <p:spPr/>
        <p:txBody>
          <a:bodyPr/>
          <a:lstStyle/>
          <a:p>
            <a:r>
              <a:rPr lang="en-US" dirty="0"/>
              <a:t>Live Demonstration Link</a:t>
            </a:r>
            <a:endParaRPr lang="en-IN" dirty="0"/>
          </a:p>
        </p:txBody>
      </p:sp>
      <p:sp>
        <p:nvSpPr>
          <p:cNvPr id="4" name="Content Placeholder 3">
            <a:extLst>
              <a:ext uri="{FF2B5EF4-FFF2-40B4-BE49-F238E27FC236}">
                <a16:creationId xmlns:a16="http://schemas.microsoft.com/office/drawing/2014/main" id="{F3A37F0F-F867-FC3D-594B-6F6EB98B3F28}"/>
              </a:ext>
            </a:extLst>
          </p:cNvPr>
          <p:cNvSpPr>
            <a:spLocks noGrp="1"/>
          </p:cNvSpPr>
          <p:nvPr>
            <p:ph idx="1"/>
          </p:nvPr>
        </p:nvSpPr>
        <p:spPr>
          <a:xfrm>
            <a:off x="1489251" y="2682158"/>
            <a:ext cx="8825659" cy="3416300"/>
          </a:xfrm>
        </p:spPr>
        <p:txBody>
          <a:bodyPr/>
          <a:lstStyle/>
          <a:p>
            <a:r>
              <a:rPr lang="en-IN" dirty="0">
                <a:solidFill>
                  <a:srgbClr val="FF0000"/>
                </a:solidFill>
                <a:hlinkClick r:id="rId2">
                  <a:extLst>
                    <a:ext uri="{A12FA001-AC4F-418D-AE19-62706E023703}">
                      <ahyp:hlinkClr xmlns:ahyp="http://schemas.microsoft.com/office/drawing/2018/hyperlinkcolor" val="tx"/>
                    </a:ext>
                  </a:extLst>
                </a:hlinkClick>
              </a:rPr>
              <a:t>https://drive.google.com/file/d/1H69wEADtHXoBRENGSqHf_beb8XUPcUdy/view?usp=sharing</a:t>
            </a:r>
            <a:endParaRPr lang="en-IN" dirty="0">
              <a:solidFill>
                <a:srgbClr val="FF0000"/>
              </a:solidFill>
            </a:endParaRPr>
          </a:p>
        </p:txBody>
      </p:sp>
    </p:spTree>
    <p:extLst>
      <p:ext uri="{BB962C8B-B14F-4D97-AF65-F5344CB8AC3E}">
        <p14:creationId xmlns:p14="http://schemas.microsoft.com/office/powerpoint/2010/main" val="33843436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3C406AE-2498-B8B4-7BE7-6C1C54773566}"/>
              </a:ext>
            </a:extLst>
          </p:cNvPr>
          <p:cNvPicPr>
            <a:picLocks noChangeAspect="1"/>
          </p:cNvPicPr>
          <p:nvPr/>
        </p:nvPicPr>
        <p:blipFill rotWithShape="1">
          <a:blip r:embed="rId2"/>
          <a:srcRect t="25052" r="1" b="2"/>
          <a:stretch/>
        </p:blipFill>
        <p:spPr>
          <a:xfrm>
            <a:off x="477085" y="466162"/>
            <a:ext cx="11237832" cy="3937502"/>
          </a:xfrm>
          <a:custGeom>
            <a:avLst/>
            <a:gdLst/>
            <a:ahLst/>
            <a:cxnLst/>
            <a:rect l="l" t="t" r="r" b="b"/>
            <a:pathLst>
              <a:path w="12191695" h="5020241">
                <a:moveTo>
                  <a:pt x="0" y="0"/>
                </a:moveTo>
                <a:lnTo>
                  <a:pt x="12191695" y="0"/>
                </a:lnTo>
                <a:lnTo>
                  <a:pt x="12191695" y="4057991"/>
                </a:lnTo>
                <a:lnTo>
                  <a:pt x="11914945" y="4110187"/>
                </a:lnTo>
                <a:lnTo>
                  <a:pt x="11639412" y="4159931"/>
                </a:lnTo>
                <a:lnTo>
                  <a:pt x="11362661" y="4208624"/>
                </a:lnTo>
                <a:lnTo>
                  <a:pt x="11084690" y="4250310"/>
                </a:lnTo>
                <a:lnTo>
                  <a:pt x="10807939" y="4292347"/>
                </a:lnTo>
                <a:lnTo>
                  <a:pt x="10529968" y="4331582"/>
                </a:lnTo>
                <a:lnTo>
                  <a:pt x="10255655" y="4365211"/>
                </a:lnTo>
                <a:lnTo>
                  <a:pt x="9977684" y="4397089"/>
                </a:lnTo>
                <a:lnTo>
                  <a:pt x="9700933" y="4426165"/>
                </a:lnTo>
                <a:lnTo>
                  <a:pt x="9429058" y="4451387"/>
                </a:lnTo>
                <a:lnTo>
                  <a:pt x="9153526" y="4476609"/>
                </a:lnTo>
                <a:lnTo>
                  <a:pt x="8881651" y="4497628"/>
                </a:lnTo>
                <a:lnTo>
                  <a:pt x="8609776" y="4514092"/>
                </a:lnTo>
                <a:lnTo>
                  <a:pt x="8339121" y="4531258"/>
                </a:lnTo>
                <a:lnTo>
                  <a:pt x="8070903" y="4545620"/>
                </a:lnTo>
                <a:lnTo>
                  <a:pt x="7805124" y="4555779"/>
                </a:lnTo>
                <a:lnTo>
                  <a:pt x="7539345" y="4564537"/>
                </a:lnTo>
                <a:lnTo>
                  <a:pt x="7276005" y="4572944"/>
                </a:lnTo>
                <a:lnTo>
                  <a:pt x="7016322" y="4576798"/>
                </a:lnTo>
                <a:lnTo>
                  <a:pt x="6756639" y="4581001"/>
                </a:lnTo>
                <a:lnTo>
                  <a:pt x="6500613" y="4583103"/>
                </a:lnTo>
                <a:lnTo>
                  <a:pt x="6247026" y="4581001"/>
                </a:lnTo>
                <a:lnTo>
                  <a:pt x="5995877" y="4581001"/>
                </a:lnTo>
                <a:lnTo>
                  <a:pt x="5747167" y="4576798"/>
                </a:lnTo>
                <a:lnTo>
                  <a:pt x="5503333" y="4570492"/>
                </a:lnTo>
                <a:lnTo>
                  <a:pt x="5261938" y="4564537"/>
                </a:lnTo>
                <a:lnTo>
                  <a:pt x="5025418" y="4557881"/>
                </a:lnTo>
                <a:lnTo>
                  <a:pt x="4790118" y="4547722"/>
                </a:lnTo>
                <a:lnTo>
                  <a:pt x="4558477" y="4536862"/>
                </a:lnTo>
                <a:lnTo>
                  <a:pt x="4331710" y="4527054"/>
                </a:lnTo>
                <a:lnTo>
                  <a:pt x="3889152" y="4499379"/>
                </a:lnTo>
                <a:lnTo>
                  <a:pt x="3464881" y="4469954"/>
                </a:lnTo>
                <a:lnTo>
                  <a:pt x="3057678" y="4439126"/>
                </a:lnTo>
                <a:lnTo>
                  <a:pt x="2672421" y="4405147"/>
                </a:lnTo>
                <a:lnTo>
                  <a:pt x="2304232" y="4369765"/>
                </a:lnTo>
                <a:lnTo>
                  <a:pt x="1962864" y="4331582"/>
                </a:lnTo>
                <a:lnTo>
                  <a:pt x="1642223" y="4294099"/>
                </a:lnTo>
                <a:lnTo>
                  <a:pt x="1347183" y="4256616"/>
                </a:lnTo>
                <a:lnTo>
                  <a:pt x="1076528" y="4221235"/>
                </a:lnTo>
                <a:lnTo>
                  <a:pt x="836351" y="4187605"/>
                </a:lnTo>
                <a:lnTo>
                  <a:pt x="619339" y="4155727"/>
                </a:lnTo>
                <a:lnTo>
                  <a:pt x="436464" y="4129104"/>
                </a:lnTo>
                <a:lnTo>
                  <a:pt x="282848" y="4103881"/>
                </a:lnTo>
                <a:lnTo>
                  <a:pt x="71932" y="4067800"/>
                </a:lnTo>
                <a:lnTo>
                  <a:pt x="1" y="4055539"/>
                </a:lnTo>
                <a:lnTo>
                  <a:pt x="1" y="5020241"/>
                </a:lnTo>
                <a:lnTo>
                  <a:pt x="0" y="5020241"/>
                </a:lnTo>
                <a:close/>
              </a:path>
            </a:pathLst>
          </a:custGeom>
        </p:spPr>
      </p:pic>
      <p:sp>
        <p:nvSpPr>
          <p:cNvPr id="27"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42856" y="3128074"/>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1">
              <a:alpha val="20000"/>
            </a:schemeClr>
          </a:solidFill>
          <a:ln>
            <a:noFill/>
          </a:ln>
        </p:spPr>
        <p:txBody>
          <a:bodyPr rtlCol="0" anchor="ctr"/>
          <a:lstStyle/>
          <a:p>
            <a:pPr algn="ctr"/>
            <a:endParaRPr lang="en-US" dirty="0">
              <a:solidFill>
                <a:schemeClr val="tx1"/>
              </a:solidFill>
            </a:endParaRPr>
          </a:p>
        </p:txBody>
      </p:sp>
      <p:sp>
        <p:nvSpPr>
          <p:cNvPr id="29" name="Freeform: Shape 28">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58392"/>
            <a:ext cx="12192000" cy="3033446"/>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31" name="Freeform 5">
            <a:extLst>
              <a:ext uri="{FF2B5EF4-FFF2-40B4-BE49-F238E27FC236}">
                <a16:creationId xmlns:a16="http://schemas.microsoft.com/office/drawing/2014/main" id="{C91E93A7-6C7F-4F77-9CB0-280D958EF4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txBody>
          <a:bodyPr/>
          <a:lstStyle/>
          <a:p>
            <a:endParaRPr lang="en-US"/>
          </a:p>
        </p:txBody>
      </p:sp>
      <p:sp>
        <p:nvSpPr>
          <p:cNvPr id="2" name="Title 1">
            <a:extLst>
              <a:ext uri="{FF2B5EF4-FFF2-40B4-BE49-F238E27FC236}">
                <a16:creationId xmlns:a16="http://schemas.microsoft.com/office/drawing/2014/main" id="{A112FEFC-4FCD-872E-1381-0BEF7EBA7F01}"/>
              </a:ext>
            </a:extLst>
          </p:cNvPr>
          <p:cNvSpPr>
            <a:spLocks noGrp="1"/>
          </p:cNvSpPr>
          <p:nvPr>
            <p:ph type="title"/>
          </p:nvPr>
        </p:nvSpPr>
        <p:spPr>
          <a:xfrm>
            <a:off x="1154955" y="4110824"/>
            <a:ext cx="5015258" cy="1908975"/>
          </a:xfrm>
        </p:spPr>
        <p:txBody>
          <a:bodyPr vert="horz" lIns="91440" tIns="45720" rIns="91440" bIns="45720" rtlCol="0">
            <a:normAutofit/>
          </a:bodyPr>
          <a:lstStyle/>
          <a:p>
            <a:r>
              <a:rPr lang="en-US">
                <a:solidFill>
                  <a:schemeClr val="tx1"/>
                </a:solidFill>
              </a:rPr>
              <a:t>Github Link</a:t>
            </a:r>
          </a:p>
        </p:txBody>
      </p:sp>
      <p:sp>
        <p:nvSpPr>
          <p:cNvPr id="4" name="Content Placeholder 3">
            <a:extLst>
              <a:ext uri="{FF2B5EF4-FFF2-40B4-BE49-F238E27FC236}">
                <a16:creationId xmlns:a16="http://schemas.microsoft.com/office/drawing/2014/main" id="{AF0A8EDF-EFDF-473B-7A64-0FF87A5B5AEE}"/>
              </a:ext>
            </a:extLst>
          </p:cNvPr>
          <p:cNvSpPr>
            <a:spLocks noGrp="1"/>
          </p:cNvSpPr>
          <p:nvPr>
            <p:ph idx="1"/>
          </p:nvPr>
        </p:nvSpPr>
        <p:spPr>
          <a:xfrm>
            <a:off x="4192622" y="4110824"/>
            <a:ext cx="6955782" cy="1908976"/>
          </a:xfrm>
        </p:spPr>
        <p:txBody>
          <a:bodyPr anchor="ctr">
            <a:normAutofit/>
          </a:bodyPr>
          <a:lstStyle/>
          <a:p>
            <a:r>
              <a:rPr lang="en-US" sz="1800" u="sng" dirty="0">
                <a:solidFill>
                  <a:srgbClr val="00B0F0"/>
                </a:solidFill>
                <a:effectLst/>
                <a:latin typeface="Calibri" panose="020F0502020204030204" pitchFamily="34" charset="0"/>
                <a:ea typeface="Calibri" panose="020F0502020204030204" pitchFamily="34" charset="0"/>
                <a:hlinkClick r:id="rId3">
                  <a:extLst>
                    <a:ext uri="{A12FA001-AC4F-418D-AE19-62706E023703}">
                      <ahyp:hlinkClr xmlns:ahyp="http://schemas.microsoft.com/office/drawing/2018/hyperlinkcolor" val="tx"/>
                    </a:ext>
                  </a:extLst>
                </a:hlinkClick>
              </a:rPr>
              <a:t>https://github.com/AchyuthReddy22/SD_Fligt_Fair_Prediction</a:t>
            </a:r>
            <a:endParaRPr lang="en-US" dirty="0">
              <a:solidFill>
                <a:srgbClr val="00B0F0"/>
              </a:solidFill>
            </a:endParaRPr>
          </a:p>
        </p:txBody>
      </p:sp>
    </p:spTree>
    <p:extLst>
      <p:ext uri="{BB962C8B-B14F-4D97-AF65-F5344CB8AC3E}">
        <p14:creationId xmlns:p14="http://schemas.microsoft.com/office/powerpoint/2010/main" val="1726401074"/>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B5180-4D24-82AC-D9BB-D4C6D3E4A19D}"/>
              </a:ext>
            </a:extLst>
          </p:cNvPr>
          <p:cNvSpPr>
            <a:spLocks noGrp="1"/>
          </p:cNvSpPr>
          <p:nvPr>
            <p:ph type="title"/>
          </p:nvPr>
        </p:nvSpPr>
        <p:spPr/>
        <p:txBody>
          <a:bodyPr/>
          <a:lstStyle/>
          <a:p>
            <a:r>
              <a:rPr lang="en-US" dirty="0"/>
              <a:t>Conclusion</a:t>
            </a:r>
            <a:endParaRPr lang="en-IN" dirty="0"/>
          </a:p>
        </p:txBody>
      </p:sp>
      <p:sp>
        <p:nvSpPr>
          <p:cNvPr id="3" name="Text Placeholder 2">
            <a:extLst>
              <a:ext uri="{FF2B5EF4-FFF2-40B4-BE49-F238E27FC236}">
                <a16:creationId xmlns:a16="http://schemas.microsoft.com/office/drawing/2014/main" id="{0B13F536-7034-CC51-EF75-274B6268DE05}"/>
              </a:ext>
            </a:extLst>
          </p:cNvPr>
          <p:cNvSpPr>
            <a:spLocks noGrp="1"/>
          </p:cNvSpPr>
          <p:nvPr>
            <p:ph type="body" sz="half" idx="2"/>
          </p:nvPr>
        </p:nvSpPr>
        <p:spPr>
          <a:xfrm>
            <a:off x="593890" y="3242821"/>
            <a:ext cx="11349872" cy="3412503"/>
          </a:xfrm>
        </p:spPr>
        <p:txBody>
          <a:bodyPr>
            <a:normAutofit/>
          </a:bodyPr>
          <a:lstStyle/>
          <a:p>
            <a:pPr marL="285750" indent="-285750" algn="just">
              <a:buFont typeface="Wingdings" panose="05000000000000000000" pitchFamily="2" charset="2"/>
              <a:buChar char="Ø"/>
            </a:pPr>
            <a:r>
              <a:rPr lang="en-US" sz="2300" b="1" dirty="0">
                <a:latin typeface="Times New Roman" panose="02020603050405020304" pitchFamily="18" charset="0"/>
                <a:cs typeface="Times New Roman" panose="02020603050405020304" pitchFamily="18" charset="0"/>
              </a:rPr>
              <a:t>Explored Machine Learning Algorithms: </a:t>
            </a:r>
            <a:r>
              <a:rPr lang="en-US" sz="2300" dirty="0">
                <a:latin typeface="Times New Roman" panose="02020603050405020304" pitchFamily="18" charset="0"/>
                <a:cs typeface="Times New Roman" panose="02020603050405020304" pitchFamily="18" charset="0"/>
              </a:rPr>
              <a:t>We explored various Machine Learning Regression Algorithms like Linear Regression, KNN Regressor, SVR, Decision Trees, Random Forest Regressor, </a:t>
            </a:r>
            <a:r>
              <a:rPr lang="en-US" sz="2300" dirty="0" err="1">
                <a:latin typeface="Times New Roman" panose="02020603050405020304" pitchFamily="18" charset="0"/>
                <a:cs typeface="Times New Roman" panose="02020603050405020304" pitchFamily="18" charset="0"/>
              </a:rPr>
              <a:t>XGBoost</a:t>
            </a:r>
            <a:r>
              <a:rPr lang="en-US" sz="2300" dirty="0">
                <a:latin typeface="Times New Roman" panose="02020603050405020304" pitchFamily="18" charset="0"/>
                <a:cs typeface="Times New Roman" panose="02020603050405020304" pitchFamily="18" charset="0"/>
              </a:rPr>
              <a:t> to predict the fare of the flight.</a:t>
            </a:r>
          </a:p>
          <a:p>
            <a:pPr marL="285750" indent="-285750" algn="just">
              <a:buFont typeface="Wingdings" panose="05000000000000000000" pitchFamily="2" charset="2"/>
              <a:buChar char="Ø"/>
            </a:pPr>
            <a:r>
              <a:rPr lang="en-US" sz="2300" b="1" dirty="0">
                <a:latin typeface="Times New Roman" panose="02020603050405020304" pitchFamily="18" charset="0"/>
                <a:cs typeface="Times New Roman" panose="02020603050405020304" pitchFamily="18" charset="0"/>
              </a:rPr>
              <a:t>Model  Selection: </a:t>
            </a:r>
            <a:r>
              <a:rPr lang="en-US" sz="2300" dirty="0">
                <a:latin typeface="Times New Roman" panose="02020603050405020304" pitchFamily="18" charset="0"/>
                <a:cs typeface="Times New Roman" panose="02020603050405020304" pitchFamily="18" charset="0"/>
              </a:rPr>
              <a:t> Consequently, we made the strategic decision to finalize Decision Tree as our primary model for prediction ensuring the highest level of accuracy and robustness for our system.</a:t>
            </a:r>
          </a:p>
          <a:p>
            <a:pPr marL="285750" indent="-285750" algn="just">
              <a:buFont typeface="Wingdings" panose="05000000000000000000" pitchFamily="2" charset="2"/>
              <a:buChar char="Ø"/>
            </a:pPr>
            <a:r>
              <a:rPr lang="en-US" sz="2300" b="1" dirty="0">
                <a:latin typeface="Times New Roman" panose="02020603050405020304" pitchFamily="18" charset="0"/>
                <a:cs typeface="Times New Roman" panose="02020603050405020304" pitchFamily="18" charset="0"/>
              </a:rPr>
              <a:t>Future Scope: </a:t>
            </a:r>
            <a:r>
              <a:rPr lang="en-US" sz="2300" dirty="0">
                <a:latin typeface="Times New Roman" panose="02020603050405020304" pitchFamily="18" charset="0"/>
                <a:cs typeface="Times New Roman" panose="02020603050405020304" pitchFamily="18" charset="0"/>
              </a:rPr>
              <a:t>This application can be further extended it’s functionality where it can also be used to predict the prices of International Flights also.</a:t>
            </a:r>
          </a:p>
        </p:txBody>
      </p:sp>
    </p:spTree>
    <p:extLst>
      <p:ext uri="{BB962C8B-B14F-4D97-AF65-F5344CB8AC3E}">
        <p14:creationId xmlns:p14="http://schemas.microsoft.com/office/powerpoint/2010/main" val="16255695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8" name="Rectangle 27">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9"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31" name="Rectangle 30">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FCB1BBA8-A6E3-88B2-A113-0313D6A6B7C6}"/>
              </a:ext>
            </a:extLst>
          </p:cNvPr>
          <p:cNvSpPr>
            <a:spLocks noGrp="1"/>
          </p:cNvSpPr>
          <p:nvPr>
            <p:ph type="title"/>
          </p:nvPr>
        </p:nvSpPr>
        <p:spPr>
          <a:xfrm>
            <a:off x="8382055" y="1241267"/>
            <a:ext cx="3161016" cy="2467384"/>
          </a:xfrm>
        </p:spPr>
        <p:txBody>
          <a:bodyPr vert="horz" lIns="91440" tIns="45720" rIns="91440" bIns="45720" rtlCol="0" anchor="b">
            <a:normAutofit/>
          </a:bodyPr>
          <a:lstStyle/>
          <a:p>
            <a:r>
              <a:rPr lang="en-US" sz="5400" b="0" i="0" kern="1200" dirty="0">
                <a:solidFill>
                  <a:srgbClr val="EBEBEB"/>
                </a:solidFill>
                <a:latin typeface="+mj-lt"/>
                <a:ea typeface="+mj-ea"/>
                <a:cs typeface="+mj-cs"/>
              </a:rPr>
              <a:t>Thank u </a:t>
            </a:r>
          </a:p>
        </p:txBody>
      </p:sp>
      <p:grpSp>
        <p:nvGrpSpPr>
          <p:cNvPr id="33" name="Group 32">
            <a:extLst>
              <a:ext uri="{FF2B5EF4-FFF2-40B4-BE49-F238E27FC236}">
                <a16:creationId xmlns:a16="http://schemas.microsoft.com/office/drawing/2014/main" id="{25A657F0-42F3-40D3-BC75-7DA1F5C6A2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34" name="Rectangle 33">
              <a:extLst>
                <a:ext uri="{FF2B5EF4-FFF2-40B4-BE49-F238E27FC236}">
                  <a16:creationId xmlns:a16="http://schemas.microsoft.com/office/drawing/2014/main" id="{2E94FF68-7A60-47B7-AB98-1674FC7F2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5" name="Freeform 5">
              <a:extLst>
                <a:ext uri="{FF2B5EF4-FFF2-40B4-BE49-F238E27FC236}">
                  <a16:creationId xmlns:a16="http://schemas.microsoft.com/office/drawing/2014/main" id="{42B4F8D7-4E9C-45EF-9072-1AF32CEF71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US"/>
            </a:p>
          </p:txBody>
        </p:sp>
        <p:sp>
          <p:nvSpPr>
            <p:cNvPr id="36" name="Freeform 5">
              <a:extLst>
                <a:ext uri="{FF2B5EF4-FFF2-40B4-BE49-F238E27FC236}">
                  <a16:creationId xmlns:a16="http://schemas.microsoft.com/office/drawing/2014/main" id="{3ECBDDDB-593C-40F0-8E80-AA75798EE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grpSp>
      <p:pic>
        <p:nvPicPr>
          <p:cNvPr id="7" name="Graphic 6" descr="Smiling Face with No Fill">
            <a:extLst>
              <a:ext uri="{FF2B5EF4-FFF2-40B4-BE49-F238E27FC236}">
                <a16:creationId xmlns:a16="http://schemas.microsoft.com/office/drawing/2014/main" id="{F07F39E5-EDA3-F293-E423-C030BDD5DFE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16974" y="1114621"/>
            <a:ext cx="4628758" cy="4628758"/>
          </a:xfrm>
          <a:prstGeom prst="rect">
            <a:avLst/>
          </a:prstGeom>
        </p:spPr>
      </p:pic>
    </p:spTree>
    <p:extLst>
      <p:ext uri="{BB962C8B-B14F-4D97-AF65-F5344CB8AC3E}">
        <p14:creationId xmlns:p14="http://schemas.microsoft.com/office/powerpoint/2010/main" val="42947773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33A75-F85B-9E68-03BC-92E99A8FEBA2}"/>
              </a:ext>
            </a:extLst>
          </p:cNvPr>
          <p:cNvSpPr>
            <a:spLocks noGrp="1"/>
          </p:cNvSpPr>
          <p:nvPr>
            <p:ph type="title"/>
          </p:nvPr>
        </p:nvSpPr>
        <p:spPr>
          <a:xfrm>
            <a:off x="448056" y="388800"/>
            <a:ext cx="11300532" cy="986400"/>
          </a:xfrm>
        </p:spPr>
        <p:txBody>
          <a:bodyPr anchor="b">
            <a:normAutofit/>
          </a:bodyPr>
          <a:lstStyle/>
          <a:p>
            <a:pPr algn="ctr"/>
            <a:r>
              <a:rPr lang="en-US" sz="4500" b="1" i="0" dirty="0">
                <a:latin typeface="Times New Roman" panose="02020603050405020304" pitchFamily="18" charset="0"/>
                <a:cs typeface="Times New Roman" panose="02020603050405020304" pitchFamily="18" charset="0"/>
              </a:rPr>
              <a:t>THE AGENDA OF THE PROJECT</a:t>
            </a:r>
          </a:p>
        </p:txBody>
      </p:sp>
      <p:sp>
        <p:nvSpPr>
          <p:cNvPr id="3" name="Content Placeholder 2">
            <a:extLst>
              <a:ext uri="{FF2B5EF4-FFF2-40B4-BE49-F238E27FC236}">
                <a16:creationId xmlns:a16="http://schemas.microsoft.com/office/drawing/2014/main" id="{50A18611-D56F-AEA5-BA60-F4D4C871046C}"/>
              </a:ext>
            </a:extLst>
          </p:cNvPr>
          <p:cNvSpPr>
            <a:spLocks noGrp="1"/>
          </p:cNvSpPr>
          <p:nvPr>
            <p:ph idx="1"/>
          </p:nvPr>
        </p:nvSpPr>
        <p:spPr>
          <a:xfrm>
            <a:off x="446269" y="2476500"/>
            <a:ext cx="11300532" cy="4381500"/>
          </a:xfrm>
        </p:spPr>
        <p:txBody>
          <a:bodyPr>
            <a:noAutofit/>
          </a:bodyPr>
          <a:lstStyle/>
          <a:p>
            <a:pPr marL="794844" lvl="1" indent="-342900" algn="just">
              <a:buFont typeface="Wingdings" panose="05000000000000000000" pitchFamily="2" charset="2"/>
              <a:buChar char="Ø"/>
            </a:pPr>
            <a:r>
              <a:rPr lang="en-US" sz="2300" b="0" i="0" dirty="0">
                <a:solidFill>
                  <a:schemeClr val="tx1"/>
                </a:solidFill>
                <a:effectLst/>
                <a:latin typeface="Times New Roman" panose="02020603050405020304" pitchFamily="18" charset="0"/>
                <a:cs typeface="Times New Roman" panose="02020603050405020304" pitchFamily="18" charset="0"/>
              </a:rPr>
              <a:t>This study involves a comprehensive analysis of a flight booking dataset acquired from the esteemed website named 'Ease My Trip'. Our research methodology integrates statistical hypothesis tests and predictive modeling techniques which includes Linear Regression, Support Vector Regression (SVR), and Random Forest Regression. </a:t>
            </a:r>
            <a:endParaRPr lang="en-US" sz="2300" dirty="0">
              <a:solidFill>
                <a:schemeClr val="tx1"/>
              </a:solidFill>
              <a:latin typeface="Times New Roman" panose="02020603050405020304" pitchFamily="18" charset="0"/>
              <a:cs typeface="Times New Roman" panose="02020603050405020304" pitchFamily="18" charset="0"/>
            </a:endParaRPr>
          </a:p>
          <a:p>
            <a:pPr marL="794844" lvl="1" indent="-342900" algn="just">
              <a:buFont typeface="Wingdings" panose="05000000000000000000" pitchFamily="2" charset="2"/>
              <a:buChar char="Ø"/>
            </a:pPr>
            <a:r>
              <a:rPr lang="en-US" sz="2300" b="0" i="0" dirty="0">
                <a:solidFill>
                  <a:schemeClr val="tx1"/>
                </a:solidFill>
                <a:effectLst/>
                <a:latin typeface="Times New Roman" panose="02020603050405020304" pitchFamily="18" charset="0"/>
                <a:cs typeface="Times New Roman" panose="02020603050405020304" pitchFamily="18" charset="0"/>
              </a:rPr>
              <a:t>The primary objective is to extract valuable insights into the relationship between variables and predictive accuracy. Notably, this analysis offers benefits to travelers by refining pricing strategies and improving the booking experience. </a:t>
            </a:r>
            <a:endParaRPr lang="en-US" sz="2300" dirty="0">
              <a:solidFill>
                <a:schemeClr val="tx1"/>
              </a:solidFill>
              <a:latin typeface="Times New Roman" panose="02020603050405020304" pitchFamily="18" charset="0"/>
              <a:cs typeface="Times New Roman" panose="02020603050405020304" pitchFamily="18" charset="0"/>
            </a:endParaRPr>
          </a:p>
          <a:p>
            <a:pPr marL="794844" lvl="1" indent="-342900" algn="just">
              <a:buFont typeface="Wingdings" panose="05000000000000000000" pitchFamily="2" charset="2"/>
              <a:buChar char="Ø"/>
            </a:pPr>
            <a:r>
              <a:rPr lang="en-US" sz="2300" b="0" i="0" dirty="0">
                <a:solidFill>
                  <a:schemeClr val="tx1"/>
                </a:solidFill>
                <a:effectLst/>
                <a:latin typeface="Times New Roman" panose="02020603050405020304" pitchFamily="18" charset="0"/>
                <a:cs typeface="Times New Roman" panose="02020603050405020304" pitchFamily="18" charset="0"/>
              </a:rPr>
              <a:t>Moreover, it furnishes invaluable knowledge to the aviation industry. Essentially, this project acts as a conduit between data-driven insights and practical advantages, fostering a mutually beneficial scenario for all stakeholders within the realm of flight bookings.</a:t>
            </a:r>
            <a:endParaRPr lang="en-US" sz="23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596922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33A75-F85B-9E68-03BC-92E99A8FEBA2}"/>
              </a:ext>
            </a:extLst>
          </p:cNvPr>
          <p:cNvSpPr>
            <a:spLocks noGrp="1"/>
          </p:cNvSpPr>
          <p:nvPr>
            <p:ph type="title"/>
          </p:nvPr>
        </p:nvSpPr>
        <p:spPr>
          <a:xfrm>
            <a:off x="448056" y="388800"/>
            <a:ext cx="11300532" cy="986400"/>
          </a:xfrm>
        </p:spPr>
        <p:txBody>
          <a:bodyPr anchor="b">
            <a:normAutofit/>
          </a:bodyPr>
          <a:lstStyle/>
          <a:p>
            <a:pPr algn="ctr"/>
            <a:r>
              <a:rPr lang="en-US" sz="4500" b="1" dirty="0">
                <a:latin typeface="Times New Roman" panose="02020603050405020304" pitchFamily="18" charset="0"/>
                <a:cs typeface="Times New Roman" panose="02020603050405020304" pitchFamily="18" charset="0"/>
              </a:rPr>
              <a:t>Project Scope</a:t>
            </a:r>
            <a:endParaRPr lang="en-US" sz="4500" b="1" i="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0A18611-D56F-AEA5-BA60-F4D4C871046C}"/>
              </a:ext>
            </a:extLst>
          </p:cNvPr>
          <p:cNvSpPr>
            <a:spLocks noGrp="1"/>
          </p:cNvSpPr>
          <p:nvPr>
            <p:ph idx="1"/>
          </p:nvPr>
        </p:nvSpPr>
        <p:spPr>
          <a:xfrm>
            <a:off x="445734" y="2344524"/>
            <a:ext cx="11300532" cy="4351697"/>
          </a:xfrm>
        </p:spPr>
        <p:txBody>
          <a:bodyPr>
            <a:noAutofit/>
          </a:bodyPr>
          <a:lstStyle/>
          <a:p>
            <a:pPr marL="344844" algn="just">
              <a:buFont typeface="Wingdings" panose="05000000000000000000" pitchFamily="2" charset="2"/>
              <a:buChar char="Ø"/>
            </a:pPr>
            <a:r>
              <a:rPr lang="en-US" sz="2300" b="0" i="0" dirty="0">
                <a:solidFill>
                  <a:schemeClr val="tx1"/>
                </a:solidFill>
                <a:effectLst/>
                <a:latin typeface="Times New Roman" panose="02020603050405020304" pitchFamily="18" charset="0"/>
                <a:cs typeface="Times New Roman" panose="02020603050405020304" pitchFamily="18" charset="0"/>
              </a:rPr>
              <a:t>In our detailed study, we thoroughly examined a dataset from "Ease My Trip" to understand flight booking patterns. Using statistical tests and predictive models like Linear Regression, SVR, and Random Forest, we aimed to provide valuable insights for travelers and the aviation industry. </a:t>
            </a:r>
          </a:p>
          <a:p>
            <a:pPr marL="344844" algn="just">
              <a:buFont typeface="Wingdings" panose="05000000000000000000" pitchFamily="2" charset="2"/>
              <a:buChar char="Ø"/>
            </a:pPr>
            <a:r>
              <a:rPr lang="en-US" sz="2300" b="0" i="0" dirty="0">
                <a:solidFill>
                  <a:schemeClr val="tx1"/>
                </a:solidFill>
                <a:effectLst/>
                <a:latin typeface="Times New Roman" panose="02020603050405020304" pitchFamily="18" charset="0"/>
                <a:cs typeface="Times New Roman" panose="02020603050405020304" pitchFamily="18" charset="0"/>
              </a:rPr>
              <a:t>The project covered data collection, analysis, model development, and real-time predictions. We deployed the regression model on AWS and Flask(API) for user-friendly flight fare predictions. The tools included Python, Kaggle Data, </a:t>
            </a:r>
            <a:r>
              <a:rPr lang="en-US" sz="2300" b="0" i="0" dirty="0" err="1">
                <a:solidFill>
                  <a:schemeClr val="tx1"/>
                </a:solidFill>
                <a:effectLst/>
                <a:latin typeface="Times New Roman" panose="02020603050405020304" pitchFamily="18" charset="0"/>
                <a:cs typeface="Times New Roman" panose="02020603050405020304" pitchFamily="18" charset="0"/>
              </a:rPr>
              <a:t>Pycharm</a:t>
            </a:r>
            <a:r>
              <a:rPr lang="en-US" sz="2300" b="0" i="0" dirty="0">
                <a:solidFill>
                  <a:schemeClr val="tx1"/>
                </a:solidFill>
                <a:effectLst/>
                <a:latin typeface="Times New Roman" panose="02020603050405020304" pitchFamily="18" charset="0"/>
                <a:cs typeface="Times New Roman" panose="02020603050405020304" pitchFamily="18" charset="0"/>
              </a:rPr>
              <a:t>, </a:t>
            </a:r>
            <a:r>
              <a:rPr lang="en-US" sz="2300" b="0" i="0" dirty="0" err="1">
                <a:solidFill>
                  <a:schemeClr val="tx1"/>
                </a:solidFill>
                <a:effectLst/>
                <a:latin typeface="Times New Roman" panose="02020603050405020304" pitchFamily="18" charset="0"/>
                <a:cs typeface="Times New Roman" panose="02020603050405020304" pitchFamily="18" charset="0"/>
              </a:rPr>
              <a:t>JupyterLab</a:t>
            </a:r>
            <a:r>
              <a:rPr lang="en-US" sz="2300" b="0" i="0" dirty="0">
                <a:solidFill>
                  <a:schemeClr val="tx1"/>
                </a:solidFill>
                <a:effectLst/>
                <a:latin typeface="Times New Roman" panose="02020603050405020304" pitchFamily="18" charset="0"/>
                <a:cs typeface="Times New Roman" panose="02020603050405020304" pitchFamily="18" charset="0"/>
              </a:rPr>
              <a:t>, Google </a:t>
            </a:r>
            <a:r>
              <a:rPr lang="en-US" sz="2300" b="0" i="0" dirty="0" err="1">
                <a:solidFill>
                  <a:schemeClr val="tx1"/>
                </a:solidFill>
                <a:effectLst/>
                <a:latin typeface="Times New Roman" panose="02020603050405020304" pitchFamily="18" charset="0"/>
                <a:cs typeface="Times New Roman" panose="02020603050405020304" pitchFamily="18" charset="0"/>
              </a:rPr>
              <a:t>Colab</a:t>
            </a:r>
            <a:r>
              <a:rPr lang="en-US" sz="2300" b="0" i="0" dirty="0">
                <a:solidFill>
                  <a:schemeClr val="tx1"/>
                </a:solidFill>
                <a:effectLst/>
                <a:latin typeface="Times New Roman" panose="02020603050405020304" pitchFamily="18" charset="0"/>
                <a:cs typeface="Times New Roman" panose="02020603050405020304" pitchFamily="18" charset="0"/>
              </a:rPr>
              <a:t>, NumPy, Pandas, Matplotlib, Scikit-learn, and Git.</a:t>
            </a:r>
          </a:p>
          <a:p>
            <a:pPr marL="344844" algn="just">
              <a:buFont typeface="Wingdings" panose="05000000000000000000" pitchFamily="2" charset="2"/>
              <a:buChar char="Ø"/>
            </a:pPr>
            <a:r>
              <a:rPr lang="en-US" sz="2300" b="0" i="0" dirty="0">
                <a:solidFill>
                  <a:schemeClr val="tx1"/>
                </a:solidFill>
                <a:effectLst/>
                <a:latin typeface="Times New Roman" panose="02020603050405020304" pitchFamily="18" charset="0"/>
                <a:cs typeface="Times New Roman" panose="02020603050405020304" pitchFamily="18" charset="0"/>
              </a:rPr>
              <a:t> Our goal is to bridge the gap between data analysis and practical benefits in the field. Our team contributed to data exploration, preprocessing, regression modeling, parameter tuning, and deploying the final model to the AWS cloud.</a:t>
            </a:r>
          </a:p>
          <a:p>
            <a:pPr marL="1944" indent="0" algn="just">
              <a:buNone/>
            </a:pPr>
            <a:endParaRPr lang="en-US" sz="24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259082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B540C-56BF-7A3B-5C73-7A47382CAD04}"/>
              </a:ext>
            </a:extLst>
          </p:cNvPr>
          <p:cNvSpPr>
            <a:spLocks noGrp="1"/>
          </p:cNvSpPr>
          <p:nvPr>
            <p:ph type="title"/>
          </p:nvPr>
        </p:nvSpPr>
        <p:spPr/>
        <p:txBody>
          <a:bodyPr/>
          <a:lstStyle/>
          <a:p>
            <a:r>
              <a:rPr lang="en-US" dirty="0"/>
              <a:t>Software and Hardware Requirements</a:t>
            </a:r>
            <a:endParaRPr lang="en-IN" dirty="0"/>
          </a:p>
        </p:txBody>
      </p:sp>
      <p:graphicFrame>
        <p:nvGraphicFramePr>
          <p:cNvPr id="4" name="Content Placeholder 3">
            <a:extLst>
              <a:ext uri="{FF2B5EF4-FFF2-40B4-BE49-F238E27FC236}">
                <a16:creationId xmlns:a16="http://schemas.microsoft.com/office/drawing/2014/main" id="{E563B9AF-ACEB-1922-D164-DE97EA7105F7}"/>
              </a:ext>
            </a:extLst>
          </p:cNvPr>
          <p:cNvGraphicFramePr>
            <a:graphicFrameLocks noGrp="1"/>
          </p:cNvGraphicFramePr>
          <p:nvPr>
            <p:ph idx="1"/>
            <p:extLst>
              <p:ext uri="{D42A27DB-BD31-4B8C-83A1-F6EECF244321}">
                <p14:modId xmlns:p14="http://schemas.microsoft.com/office/powerpoint/2010/main" val="3235543202"/>
              </p:ext>
            </p:extLst>
          </p:nvPr>
        </p:nvGraphicFramePr>
        <p:xfrm>
          <a:off x="570809" y="3192838"/>
          <a:ext cx="5226676" cy="3388343"/>
        </p:xfrm>
        <a:graphic>
          <a:graphicData uri="http://schemas.openxmlformats.org/drawingml/2006/table">
            <a:tbl>
              <a:tblPr firstRow="1" firstCol="1" bandRow="1">
                <a:tableStyleId>{5C22544A-7EE6-4342-B048-85BDC9FD1C3A}</a:tableStyleId>
              </a:tblPr>
              <a:tblGrid>
                <a:gridCol w="2613338">
                  <a:extLst>
                    <a:ext uri="{9D8B030D-6E8A-4147-A177-3AD203B41FA5}">
                      <a16:colId xmlns:a16="http://schemas.microsoft.com/office/drawing/2014/main" val="277774401"/>
                    </a:ext>
                  </a:extLst>
                </a:gridCol>
                <a:gridCol w="2613338">
                  <a:extLst>
                    <a:ext uri="{9D8B030D-6E8A-4147-A177-3AD203B41FA5}">
                      <a16:colId xmlns:a16="http://schemas.microsoft.com/office/drawing/2014/main" val="3079640857"/>
                    </a:ext>
                  </a:extLst>
                </a:gridCol>
              </a:tblGrid>
              <a:tr h="372172">
                <a:tc>
                  <a:txBody>
                    <a:bodyPr/>
                    <a:lstStyle/>
                    <a:p>
                      <a:pPr marL="0" marR="0" indent="0" algn="l">
                        <a:lnSpc>
                          <a:spcPct val="107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Programming Language </a:t>
                      </a:r>
                      <a:endParaRPr lang="en-US" sz="16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73025" marT="33655" marB="0"/>
                </a:tc>
                <a:tc>
                  <a:txBody>
                    <a:bodyPr/>
                    <a:lstStyle/>
                    <a:p>
                      <a:pPr marL="0" marR="0" indent="0" algn="l">
                        <a:lnSpc>
                          <a:spcPct val="107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Python 3 </a:t>
                      </a:r>
                      <a:endParaRPr lang="en-US" sz="16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73025" marT="33655" marB="0"/>
                </a:tc>
                <a:extLst>
                  <a:ext uri="{0D108BD9-81ED-4DB2-BD59-A6C34878D82A}">
                    <a16:rowId xmlns:a16="http://schemas.microsoft.com/office/drawing/2014/main" val="1620528398"/>
                  </a:ext>
                </a:extLst>
              </a:tr>
              <a:tr h="518431">
                <a:tc>
                  <a:txBody>
                    <a:bodyPr/>
                    <a:lstStyle/>
                    <a:p>
                      <a:pPr marL="0" marR="0" indent="0" algn="l">
                        <a:lnSpc>
                          <a:spcPct val="107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Deployment Platform </a:t>
                      </a:r>
                      <a:endParaRPr lang="en-US" sz="16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73025" marT="33655" marB="0"/>
                </a:tc>
                <a:tc>
                  <a:txBody>
                    <a:bodyPr/>
                    <a:lstStyle/>
                    <a:p>
                      <a:pPr marL="0" marR="0" indent="0" algn="l">
                        <a:lnSpc>
                          <a:spcPct val="107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AWS, Flask(API) </a:t>
                      </a:r>
                      <a:endParaRPr lang="en-US" sz="16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73025" marT="33655" marB="0"/>
                </a:tc>
                <a:extLst>
                  <a:ext uri="{0D108BD9-81ED-4DB2-BD59-A6C34878D82A}">
                    <a16:rowId xmlns:a16="http://schemas.microsoft.com/office/drawing/2014/main" val="2045828240"/>
                  </a:ext>
                </a:extLst>
              </a:tr>
              <a:tr h="543221">
                <a:tc>
                  <a:txBody>
                    <a:bodyPr/>
                    <a:lstStyle/>
                    <a:p>
                      <a:pPr marL="0" marR="0" indent="0" algn="l">
                        <a:lnSpc>
                          <a:spcPct val="107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Dataset </a:t>
                      </a:r>
                      <a:endParaRPr lang="en-US" sz="16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73025" marT="33655" marB="0"/>
                </a:tc>
                <a:tc>
                  <a:txBody>
                    <a:bodyPr/>
                    <a:lstStyle/>
                    <a:p>
                      <a:pPr marL="0" marR="0" indent="0" algn="l">
                        <a:lnSpc>
                          <a:spcPct val="107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Kaggle Data </a:t>
                      </a:r>
                      <a:endParaRPr lang="en-US" sz="16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73025" marT="33655" marB="0"/>
                </a:tc>
                <a:extLst>
                  <a:ext uri="{0D108BD9-81ED-4DB2-BD59-A6C34878D82A}">
                    <a16:rowId xmlns:a16="http://schemas.microsoft.com/office/drawing/2014/main" val="1563739227"/>
                  </a:ext>
                </a:extLst>
              </a:tr>
              <a:tr h="704571">
                <a:tc>
                  <a:txBody>
                    <a:bodyPr/>
                    <a:lstStyle/>
                    <a:p>
                      <a:pPr marL="0" marR="0" indent="0" algn="l">
                        <a:lnSpc>
                          <a:spcPct val="107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IDE </a:t>
                      </a:r>
                      <a:endParaRPr lang="en-US" sz="16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73025" marT="33655" marB="0"/>
                </a:tc>
                <a:tc>
                  <a:txBody>
                    <a:bodyPr/>
                    <a:lstStyle/>
                    <a:p>
                      <a:pPr marL="0" marR="0" indent="0" algn="l">
                        <a:lnSpc>
                          <a:spcPct val="107000"/>
                        </a:lnSpc>
                        <a:spcBef>
                          <a:spcPts val="0"/>
                        </a:spcBef>
                        <a:spcAft>
                          <a:spcPts val="0"/>
                        </a:spcAft>
                      </a:pPr>
                      <a:r>
                        <a:rPr lang="en-US" sz="1600" kern="100" dirty="0" err="1">
                          <a:effectLst/>
                          <a:latin typeface="Times New Roman" panose="02020603050405020304" pitchFamily="18" charset="0"/>
                          <a:cs typeface="Times New Roman" panose="02020603050405020304" pitchFamily="18" charset="0"/>
                        </a:rPr>
                        <a:t>Pycharm</a:t>
                      </a:r>
                      <a:r>
                        <a:rPr lang="en-US" sz="1600" kern="100" dirty="0">
                          <a:effectLst/>
                          <a:latin typeface="Times New Roman" panose="02020603050405020304" pitchFamily="18" charset="0"/>
                          <a:cs typeface="Times New Roman" panose="02020603050405020304" pitchFamily="18" charset="0"/>
                        </a:rPr>
                        <a:t>, </a:t>
                      </a:r>
                      <a:r>
                        <a:rPr lang="en-US" sz="1600" kern="100" dirty="0" err="1">
                          <a:effectLst/>
                          <a:latin typeface="Times New Roman" panose="02020603050405020304" pitchFamily="18" charset="0"/>
                          <a:cs typeface="Times New Roman" panose="02020603050405020304" pitchFamily="18" charset="0"/>
                        </a:rPr>
                        <a:t>JupyterLab</a:t>
                      </a:r>
                      <a:r>
                        <a:rPr lang="en-US" sz="1600" kern="100" dirty="0">
                          <a:effectLst/>
                          <a:latin typeface="Times New Roman" panose="02020603050405020304" pitchFamily="18" charset="0"/>
                          <a:cs typeface="Times New Roman" panose="02020603050405020304" pitchFamily="18" charset="0"/>
                        </a:rPr>
                        <a:t>, Google </a:t>
                      </a:r>
                      <a:r>
                        <a:rPr lang="en-US" sz="1600" kern="100" dirty="0" err="1">
                          <a:effectLst/>
                          <a:latin typeface="Times New Roman" panose="02020603050405020304" pitchFamily="18" charset="0"/>
                          <a:cs typeface="Times New Roman" panose="02020603050405020304" pitchFamily="18" charset="0"/>
                        </a:rPr>
                        <a:t>Colab</a:t>
                      </a:r>
                      <a:r>
                        <a:rPr lang="en-US" sz="1600" kern="100" dirty="0">
                          <a:effectLst/>
                          <a:latin typeface="Times New Roman" panose="02020603050405020304" pitchFamily="18" charset="0"/>
                          <a:cs typeface="Times New Roman" panose="02020603050405020304" pitchFamily="18" charset="0"/>
                        </a:rPr>
                        <a:t> </a:t>
                      </a:r>
                      <a:endParaRPr lang="en-US" sz="16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73025" marT="33655" marB="0"/>
                </a:tc>
                <a:extLst>
                  <a:ext uri="{0D108BD9-81ED-4DB2-BD59-A6C34878D82A}">
                    <a16:rowId xmlns:a16="http://schemas.microsoft.com/office/drawing/2014/main" val="2187376458"/>
                  </a:ext>
                </a:extLst>
              </a:tr>
              <a:tr h="704571">
                <a:tc>
                  <a:txBody>
                    <a:bodyPr/>
                    <a:lstStyle/>
                    <a:p>
                      <a:pPr marL="0" marR="0" indent="0" algn="l">
                        <a:lnSpc>
                          <a:spcPct val="107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Python Libraries </a:t>
                      </a:r>
                      <a:endParaRPr lang="en-US" sz="16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73025" marT="33655" marB="0"/>
                </a:tc>
                <a:tc>
                  <a:txBody>
                    <a:bodyPr/>
                    <a:lstStyle/>
                    <a:p>
                      <a:pPr marL="0" marR="0" indent="0" algn="l">
                        <a:lnSpc>
                          <a:spcPct val="107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NumPy, Pandas, </a:t>
                      </a:r>
                      <a:r>
                        <a:rPr lang="en-US" sz="1600" kern="100" dirty="0" err="1">
                          <a:effectLst/>
                          <a:latin typeface="Times New Roman" panose="02020603050405020304" pitchFamily="18" charset="0"/>
                          <a:cs typeface="Times New Roman" panose="02020603050405020304" pitchFamily="18" charset="0"/>
                        </a:rPr>
                        <a:t>Matlplotlib</a:t>
                      </a:r>
                      <a:r>
                        <a:rPr lang="en-US" sz="1600" kern="100" dirty="0">
                          <a:effectLst/>
                          <a:latin typeface="Times New Roman" panose="02020603050405020304" pitchFamily="18" charset="0"/>
                          <a:cs typeface="Times New Roman" panose="02020603050405020304" pitchFamily="18" charset="0"/>
                        </a:rPr>
                        <a:t>, Scikit-learn </a:t>
                      </a:r>
                      <a:endParaRPr lang="en-US" sz="16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73025" marT="33655" marB="0"/>
                </a:tc>
                <a:extLst>
                  <a:ext uri="{0D108BD9-81ED-4DB2-BD59-A6C34878D82A}">
                    <a16:rowId xmlns:a16="http://schemas.microsoft.com/office/drawing/2014/main" val="3514676676"/>
                  </a:ext>
                </a:extLst>
              </a:tr>
              <a:tr h="545377">
                <a:tc>
                  <a:txBody>
                    <a:bodyPr/>
                    <a:lstStyle/>
                    <a:p>
                      <a:pPr marL="0" marR="0" indent="0" algn="l">
                        <a:lnSpc>
                          <a:spcPct val="107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Version Control </a:t>
                      </a:r>
                      <a:endParaRPr lang="en-US" sz="16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73025" marT="33655" marB="0"/>
                </a:tc>
                <a:tc>
                  <a:txBody>
                    <a:bodyPr/>
                    <a:lstStyle/>
                    <a:p>
                      <a:pPr marL="0" marR="0" indent="0" algn="l">
                        <a:lnSpc>
                          <a:spcPct val="107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Git </a:t>
                      </a:r>
                      <a:endParaRPr lang="en-US" sz="16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73025" marT="33655" marB="0"/>
                </a:tc>
                <a:extLst>
                  <a:ext uri="{0D108BD9-81ED-4DB2-BD59-A6C34878D82A}">
                    <a16:rowId xmlns:a16="http://schemas.microsoft.com/office/drawing/2014/main" val="1295915284"/>
                  </a:ext>
                </a:extLst>
              </a:tr>
            </a:tbl>
          </a:graphicData>
        </a:graphic>
      </p:graphicFrame>
      <p:graphicFrame>
        <p:nvGraphicFramePr>
          <p:cNvPr id="5" name="Table 4">
            <a:extLst>
              <a:ext uri="{FF2B5EF4-FFF2-40B4-BE49-F238E27FC236}">
                <a16:creationId xmlns:a16="http://schemas.microsoft.com/office/drawing/2014/main" id="{D2BB2DFE-92E2-0DD4-F54F-5F65C50E8B3A}"/>
              </a:ext>
            </a:extLst>
          </p:cNvPr>
          <p:cNvGraphicFramePr>
            <a:graphicFrameLocks noGrp="1"/>
          </p:cNvGraphicFramePr>
          <p:nvPr>
            <p:extLst>
              <p:ext uri="{D42A27DB-BD31-4B8C-83A1-F6EECF244321}">
                <p14:modId xmlns:p14="http://schemas.microsoft.com/office/powerpoint/2010/main" val="155299483"/>
              </p:ext>
            </p:extLst>
          </p:nvPr>
        </p:nvGraphicFramePr>
        <p:xfrm>
          <a:off x="6188766" y="3135006"/>
          <a:ext cx="5432425" cy="3446175"/>
        </p:xfrm>
        <a:graphic>
          <a:graphicData uri="http://schemas.openxmlformats.org/drawingml/2006/table">
            <a:tbl>
              <a:tblPr firstRow="1" firstCol="1" bandRow="1">
                <a:tableStyleId>{5C22544A-7EE6-4342-B048-85BDC9FD1C3A}</a:tableStyleId>
              </a:tblPr>
              <a:tblGrid>
                <a:gridCol w="2715895">
                  <a:extLst>
                    <a:ext uri="{9D8B030D-6E8A-4147-A177-3AD203B41FA5}">
                      <a16:colId xmlns:a16="http://schemas.microsoft.com/office/drawing/2014/main" val="26690314"/>
                    </a:ext>
                  </a:extLst>
                </a:gridCol>
                <a:gridCol w="2716530">
                  <a:extLst>
                    <a:ext uri="{9D8B030D-6E8A-4147-A177-3AD203B41FA5}">
                      <a16:colId xmlns:a16="http://schemas.microsoft.com/office/drawing/2014/main" val="1331350098"/>
                    </a:ext>
                  </a:extLst>
                </a:gridCol>
              </a:tblGrid>
              <a:tr h="809914">
                <a:tc>
                  <a:txBody>
                    <a:bodyPr/>
                    <a:lstStyle/>
                    <a:p>
                      <a:pPr marL="0" marR="0" indent="0" algn="l">
                        <a:lnSpc>
                          <a:spcPct val="107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Operating system </a:t>
                      </a:r>
                      <a:endParaRPr lang="en-US" sz="16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73025" marT="33655" marB="0"/>
                </a:tc>
                <a:tc>
                  <a:txBody>
                    <a:bodyPr/>
                    <a:lstStyle/>
                    <a:p>
                      <a:pPr marL="0" marR="0" indent="0" algn="l">
                        <a:lnSpc>
                          <a:spcPct val="107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Windows 11 </a:t>
                      </a:r>
                      <a:endParaRPr lang="en-US" sz="16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73025" marT="33655" marB="0"/>
                </a:tc>
                <a:extLst>
                  <a:ext uri="{0D108BD9-81ED-4DB2-BD59-A6C34878D82A}">
                    <a16:rowId xmlns:a16="http://schemas.microsoft.com/office/drawing/2014/main" val="422972891"/>
                  </a:ext>
                </a:extLst>
              </a:tr>
              <a:tr h="848293">
                <a:tc>
                  <a:txBody>
                    <a:bodyPr/>
                    <a:lstStyle/>
                    <a:p>
                      <a:pPr marL="0" marR="0" indent="0" algn="l">
                        <a:lnSpc>
                          <a:spcPct val="107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Window processor </a:t>
                      </a:r>
                      <a:endParaRPr lang="en-US" sz="16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73025" marT="33655" marB="0"/>
                </a:tc>
                <a:tc>
                  <a:txBody>
                    <a:bodyPr/>
                    <a:lstStyle/>
                    <a:p>
                      <a:pPr marL="0" marR="0" indent="0" algn="l">
                        <a:lnSpc>
                          <a:spcPct val="107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32- or 64-bit </a:t>
                      </a:r>
                      <a:endParaRPr lang="en-US" sz="16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73025" marT="33655" marB="0"/>
                </a:tc>
                <a:extLst>
                  <a:ext uri="{0D108BD9-81ED-4DB2-BD59-A6C34878D82A}">
                    <a16:rowId xmlns:a16="http://schemas.microsoft.com/office/drawing/2014/main" val="1423365496"/>
                  </a:ext>
                </a:extLst>
              </a:tr>
              <a:tr h="815534">
                <a:tc>
                  <a:txBody>
                    <a:bodyPr/>
                    <a:lstStyle/>
                    <a:p>
                      <a:pPr marL="0" marR="0" indent="0" algn="l">
                        <a:lnSpc>
                          <a:spcPct val="107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Ram </a:t>
                      </a:r>
                      <a:endParaRPr lang="en-US" sz="16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73025" marT="33655" marB="0"/>
                </a:tc>
                <a:tc>
                  <a:txBody>
                    <a:bodyPr/>
                    <a:lstStyle/>
                    <a:p>
                      <a:pPr marL="0" marR="0" indent="0" algn="l">
                        <a:lnSpc>
                          <a:spcPct val="107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4 or 8 GB </a:t>
                      </a:r>
                      <a:endParaRPr lang="en-US" sz="16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73025" marT="33655" marB="0"/>
                </a:tc>
                <a:extLst>
                  <a:ext uri="{0D108BD9-81ED-4DB2-BD59-A6C34878D82A}">
                    <a16:rowId xmlns:a16="http://schemas.microsoft.com/office/drawing/2014/main" val="2256312515"/>
                  </a:ext>
                </a:extLst>
              </a:tr>
              <a:tr h="972434">
                <a:tc>
                  <a:txBody>
                    <a:bodyPr/>
                    <a:lstStyle/>
                    <a:p>
                      <a:pPr marL="0" marR="0" indent="0" algn="l">
                        <a:lnSpc>
                          <a:spcPct val="107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Processor </a:t>
                      </a:r>
                      <a:endParaRPr lang="en-US" sz="16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73025" marT="33655" marB="0"/>
                </a:tc>
                <a:tc>
                  <a:txBody>
                    <a:bodyPr/>
                    <a:lstStyle/>
                    <a:p>
                      <a:pPr marL="0" marR="0" indent="0" algn="l">
                        <a:lnSpc>
                          <a:spcPct val="107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Intel core i5 </a:t>
                      </a:r>
                      <a:endParaRPr lang="en-US" sz="16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73025" marT="33655" marB="0"/>
                </a:tc>
                <a:extLst>
                  <a:ext uri="{0D108BD9-81ED-4DB2-BD59-A6C34878D82A}">
                    <a16:rowId xmlns:a16="http://schemas.microsoft.com/office/drawing/2014/main" val="3063340103"/>
                  </a:ext>
                </a:extLst>
              </a:tr>
            </a:tbl>
          </a:graphicData>
        </a:graphic>
      </p:graphicFrame>
      <p:sp>
        <p:nvSpPr>
          <p:cNvPr id="6" name="TextBox 5">
            <a:extLst>
              <a:ext uri="{FF2B5EF4-FFF2-40B4-BE49-F238E27FC236}">
                <a16:creationId xmlns:a16="http://schemas.microsoft.com/office/drawing/2014/main" id="{889E4E7A-BBB6-8995-B89A-819E9C91DB91}"/>
              </a:ext>
            </a:extLst>
          </p:cNvPr>
          <p:cNvSpPr txBox="1"/>
          <p:nvPr/>
        </p:nvSpPr>
        <p:spPr>
          <a:xfrm>
            <a:off x="569697" y="2616781"/>
            <a:ext cx="1170513" cy="369332"/>
          </a:xfrm>
          <a:prstGeom prst="rect">
            <a:avLst/>
          </a:prstGeom>
          <a:noFill/>
        </p:spPr>
        <p:txBody>
          <a:bodyPr wrap="none" rtlCol="0">
            <a:spAutoFit/>
          </a:bodyPr>
          <a:lstStyle/>
          <a:p>
            <a:r>
              <a:rPr lang="en-US" b="1" dirty="0"/>
              <a:t>Software</a:t>
            </a:r>
          </a:p>
        </p:txBody>
      </p:sp>
      <p:sp>
        <p:nvSpPr>
          <p:cNvPr id="7" name="TextBox 6">
            <a:extLst>
              <a:ext uri="{FF2B5EF4-FFF2-40B4-BE49-F238E27FC236}">
                <a16:creationId xmlns:a16="http://schemas.microsoft.com/office/drawing/2014/main" id="{67A3CB25-123B-DB59-C05C-E05E255CE460}"/>
              </a:ext>
            </a:extLst>
          </p:cNvPr>
          <p:cNvSpPr txBox="1"/>
          <p:nvPr/>
        </p:nvSpPr>
        <p:spPr>
          <a:xfrm>
            <a:off x="6188766" y="2616781"/>
            <a:ext cx="1295547" cy="369332"/>
          </a:xfrm>
          <a:prstGeom prst="rect">
            <a:avLst/>
          </a:prstGeom>
          <a:noFill/>
        </p:spPr>
        <p:txBody>
          <a:bodyPr wrap="none" rtlCol="0">
            <a:spAutoFit/>
          </a:bodyPr>
          <a:lstStyle/>
          <a:p>
            <a:r>
              <a:rPr lang="en-US" b="1" dirty="0"/>
              <a:t>Hardware</a:t>
            </a:r>
          </a:p>
        </p:txBody>
      </p:sp>
    </p:spTree>
    <p:extLst>
      <p:ext uri="{BB962C8B-B14F-4D97-AF65-F5344CB8AC3E}">
        <p14:creationId xmlns:p14="http://schemas.microsoft.com/office/powerpoint/2010/main" val="10683077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B540C-56BF-7A3B-5C73-7A47382CAD04}"/>
              </a:ext>
            </a:extLst>
          </p:cNvPr>
          <p:cNvSpPr>
            <a:spLocks noGrp="1"/>
          </p:cNvSpPr>
          <p:nvPr>
            <p:ph type="title"/>
          </p:nvPr>
        </p:nvSpPr>
        <p:spPr>
          <a:xfrm>
            <a:off x="1154954" y="973668"/>
            <a:ext cx="10336320" cy="706964"/>
          </a:xfrm>
        </p:spPr>
        <p:txBody>
          <a:bodyPr/>
          <a:lstStyle/>
          <a:p>
            <a:r>
              <a:rPr lang="en-US" dirty="0"/>
              <a:t>Phase 1: Data Collection and Pre-Processing</a:t>
            </a:r>
            <a:endParaRPr lang="en-IN" dirty="0"/>
          </a:p>
        </p:txBody>
      </p:sp>
      <p:sp>
        <p:nvSpPr>
          <p:cNvPr id="9" name="Content Placeholder 2">
            <a:extLst>
              <a:ext uri="{FF2B5EF4-FFF2-40B4-BE49-F238E27FC236}">
                <a16:creationId xmlns:a16="http://schemas.microsoft.com/office/drawing/2014/main" id="{5E397615-33A1-7250-3467-C9AEB1656C6F}"/>
              </a:ext>
            </a:extLst>
          </p:cNvPr>
          <p:cNvSpPr>
            <a:spLocks noGrp="1"/>
          </p:cNvSpPr>
          <p:nvPr>
            <p:ph idx="1"/>
          </p:nvPr>
        </p:nvSpPr>
        <p:spPr>
          <a:xfrm>
            <a:off x="515332" y="2488676"/>
            <a:ext cx="11161336" cy="4251488"/>
          </a:xfrm>
        </p:spPr>
        <p:txBody>
          <a:bodyPr>
            <a:normAutofit/>
          </a:bodyPr>
          <a:lstStyle/>
          <a:p>
            <a:pPr algn="just">
              <a:buFont typeface="Wingdings" panose="05000000000000000000" pitchFamily="2" charset="2"/>
              <a:buChar char="Ø"/>
            </a:pPr>
            <a:r>
              <a:rPr lang="en-US" sz="2300" b="0" i="0" dirty="0">
                <a:solidFill>
                  <a:schemeClr val="tx1"/>
                </a:solidFill>
                <a:effectLst/>
                <a:latin typeface="Times New Roman" panose="02020603050405020304" pitchFamily="18" charset="0"/>
                <a:cs typeface="Times New Roman" panose="02020603050405020304" pitchFamily="18" charset="0"/>
              </a:rPr>
              <a:t>Identifying and handling missing values in the dataset, ensuring that critical information for features like flight details, timings, and pricing is complete.</a:t>
            </a:r>
          </a:p>
          <a:p>
            <a:pPr algn="just">
              <a:buFont typeface="Wingdings" panose="05000000000000000000" pitchFamily="2" charset="2"/>
              <a:buChar char="Ø"/>
            </a:pPr>
            <a:endParaRPr lang="en-US" sz="2300" b="0" i="0" dirty="0">
              <a:solidFill>
                <a:schemeClr val="tx1"/>
              </a:solidFill>
              <a:effectLst/>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2300" b="0" i="0" dirty="0">
                <a:solidFill>
                  <a:schemeClr val="tx1"/>
                </a:solidFill>
                <a:effectLst/>
                <a:latin typeface="Times New Roman" panose="02020603050405020304" pitchFamily="18" charset="0"/>
                <a:cs typeface="Times New Roman" panose="02020603050405020304" pitchFamily="18" charset="0"/>
              </a:rPr>
              <a:t>Addressing any anomalies or outliers in the dataset related to flight prices or other relevant attributes.</a:t>
            </a:r>
          </a:p>
          <a:p>
            <a:pPr algn="just">
              <a:buFont typeface="Wingdings" panose="05000000000000000000" pitchFamily="2" charset="2"/>
              <a:buChar char="Ø"/>
            </a:pPr>
            <a:endParaRPr lang="en-US" sz="2300" b="0" i="0" dirty="0">
              <a:solidFill>
                <a:schemeClr val="tx1"/>
              </a:solidFill>
              <a:effectLst/>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2300" b="0" i="0" dirty="0">
                <a:solidFill>
                  <a:schemeClr val="tx1"/>
                </a:solidFill>
                <a:effectLst/>
                <a:latin typeface="Times New Roman" panose="02020603050405020304" pitchFamily="18" charset="0"/>
                <a:cs typeface="Times New Roman" panose="02020603050405020304" pitchFamily="18" charset="0"/>
              </a:rPr>
              <a:t>Converting categorical variables into numerical representations. For instance, encode airline names, source and destination cities, and class types to numeric values for compatibility with regression models.</a:t>
            </a:r>
          </a:p>
        </p:txBody>
      </p:sp>
    </p:spTree>
    <p:extLst>
      <p:ext uri="{BB962C8B-B14F-4D97-AF65-F5344CB8AC3E}">
        <p14:creationId xmlns:p14="http://schemas.microsoft.com/office/powerpoint/2010/main" val="26175987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B540C-56BF-7A3B-5C73-7A47382CAD04}"/>
              </a:ext>
            </a:extLst>
          </p:cNvPr>
          <p:cNvSpPr>
            <a:spLocks noGrp="1"/>
          </p:cNvSpPr>
          <p:nvPr>
            <p:ph type="title"/>
          </p:nvPr>
        </p:nvSpPr>
        <p:spPr>
          <a:xfrm>
            <a:off x="1154954" y="973668"/>
            <a:ext cx="10204345" cy="706964"/>
          </a:xfrm>
        </p:spPr>
        <p:txBody>
          <a:bodyPr/>
          <a:lstStyle/>
          <a:p>
            <a:r>
              <a:rPr lang="en-US" dirty="0"/>
              <a:t>Phase 1: Data Collection and Pre-Processing</a:t>
            </a:r>
            <a:endParaRPr lang="en-IN" dirty="0"/>
          </a:p>
        </p:txBody>
      </p:sp>
      <p:sp>
        <p:nvSpPr>
          <p:cNvPr id="9" name="Content Placeholder 2">
            <a:extLst>
              <a:ext uri="{FF2B5EF4-FFF2-40B4-BE49-F238E27FC236}">
                <a16:creationId xmlns:a16="http://schemas.microsoft.com/office/drawing/2014/main" id="{5E397615-33A1-7250-3467-C9AEB1656C6F}"/>
              </a:ext>
            </a:extLst>
          </p:cNvPr>
          <p:cNvSpPr>
            <a:spLocks noGrp="1"/>
          </p:cNvSpPr>
          <p:nvPr>
            <p:ph idx="1"/>
          </p:nvPr>
        </p:nvSpPr>
        <p:spPr>
          <a:xfrm>
            <a:off x="471340" y="2366128"/>
            <a:ext cx="11161336" cy="4251488"/>
          </a:xfrm>
        </p:spPr>
        <p:txBody>
          <a:bodyPr>
            <a:normAutofit fontScale="55000" lnSpcReduction="20000"/>
          </a:bodyPr>
          <a:lstStyle/>
          <a:p>
            <a:pPr algn="just">
              <a:buFont typeface="Wingdings" panose="05000000000000000000" pitchFamily="2" charset="2"/>
              <a:buChar char="Ø"/>
            </a:pPr>
            <a:endParaRPr lang="en-US" b="0" i="0" dirty="0">
              <a:solidFill>
                <a:schemeClr val="tx1"/>
              </a:solidFill>
              <a:effectLst/>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4200" b="0" i="0" dirty="0">
                <a:solidFill>
                  <a:schemeClr val="tx1"/>
                </a:solidFill>
                <a:effectLst/>
                <a:latin typeface="Times New Roman" panose="02020603050405020304" pitchFamily="18" charset="0"/>
                <a:cs typeface="Times New Roman" panose="02020603050405020304" pitchFamily="18" charset="0"/>
              </a:rPr>
              <a:t>Normalizing numerical features such as flight duration, days left for booking, and any other relevant attributes to a consistent scale. This ensures that all features contribute equally to the model training.</a:t>
            </a:r>
          </a:p>
          <a:p>
            <a:pPr algn="just">
              <a:buFont typeface="Wingdings" panose="05000000000000000000" pitchFamily="2" charset="2"/>
              <a:buChar char="Ø"/>
            </a:pPr>
            <a:endParaRPr lang="en-US" sz="4200" b="0" i="0" dirty="0">
              <a:solidFill>
                <a:schemeClr val="tx1"/>
              </a:solidFill>
              <a:effectLst/>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4200" b="0" i="0" dirty="0">
                <a:solidFill>
                  <a:schemeClr val="tx1"/>
                </a:solidFill>
                <a:effectLst/>
                <a:latin typeface="Times New Roman" panose="02020603050405020304" pitchFamily="18" charset="0"/>
                <a:cs typeface="Times New Roman" panose="02020603050405020304" pitchFamily="18" charset="0"/>
              </a:rPr>
              <a:t>Dividing the dataset into training and testing sets to assess the model's performance accurately. This partition allows you to train the model on one subset and validate its predictions on another, providing insights into generalization.</a:t>
            </a:r>
          </a:p>
          <a:p>
            <a:pPr algn="just">
              <a:buFont typeface="Wingdings" panose="05000000000000000000" pitchFamily="2" charset="2"/>
              <a:buChar char="Ø"/>
            </a:pPr>
            <a:endParaRPr lang="en-US" sz="4200" b="0" i="0" dirty="0">
              <a:solidFill>
                <a:schemeClr val="tx1"/>
              </a:solidFill>
              <a:effectLst/>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4200" b="0" i="0" dirty="0">
                <a:solidFill>
                  <a:schemeClr val="tx1"/>
                </a:solidFill>
                <a:effectLst/>
                <a:latin typeface="Times New Roman" panose="02020603050405020304" pitchFamily="18" charset="0"/>
                <a:cs typeface="Times New Roman" panose="02020603050405020304" pitchFamily="18" charset="0"/>
              </a:rPr>
              <a:t>For features like flight stops, handle categorical variables appropriately. We convert them into numeric representations or employ one-hot encoding to facilitate the model's understanding</a:t>
            </a:r>
          </a:p>
          <a:p>
            <a:pPr algn="just">
              <a:buFont typeface="Wingdings" panose="05000000000000000000" pitchFamily="2" charset="2"/>
              <a:buChar char="Ø"/>
            </a:pPr>
            <a:endParaRPr lang="en-US" b="0" i="0" dirty="0">
              <a:solidFill>
                <a:schemeClr val="tx1"/>
              </a:solidFill>
              <a:effectLst/>
              <a:latin typeface="Times New Roman" panose="02020603050405020304" pitchFamily="18" charset="0"/>
              <a:cs typeface="Times New Roman" panose="02020603050405020304" pitchFamily="18" charset="0"/>
            </a:endParaRPr>
          </a:p>
          <a:p>
            <a:pPr marL="0" indent="0" algn="just">
              <a:buNone/>
            </a:pPr>
            <a:endParaRPr lang="en-US" dirty="0">
              <a:solidFill>
                <a:schemeClr val="tx1"/>
              </a:solidFill>
            </a:endParaRPr>
          </a:p>
        </p:txBody>
      </p:sp>
    </p:spTree>
    <p:extLst>
      <p:ext uri="{BB962C8B-B14F-4D97-AF65-F5344CB8AC3E}">
        <p14:creationId xmlns:p14="http://schemas.microsoft.com/office/powerpoint/2010/main" val="12340493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B540C-56BF-7A3B-5C73-7A47382CAD04}"/>
              </a:ext>
            </a:extLst>
          </p:cNvPr>
          <p:cNvSpPr>
            <a:spLocks noGrp="1"/>
          </p:cNvSpPr>
          <p:nvPr>
            <p:ph type="title"/>
          </p:nvPr>
        </p:nvSpPr>
        <p:spPr>
          <a:xfrm>
            <a:off x="1154954" y="973668"/>
            <a:ext cx="9921541" cy="706964"/>
          </a:xfrm>
        </p:spPr>
        <p:txBody>
          <a:bodyPr/>
          <a:lstStyle/>
          <a:p>
            <a:r>
              <a:rPr lang="en-US"/>
              <a:t>Phase – 2 EXPLORATORY DATA ANALYSIS</a:t>
            </a:r>
            <a:endParaRPr lang="en-IN" dirty="0"/>
          </a:p>
        </p:txBody>
      </p:sp>
      <p:sp>
        <p:nvSpPr>
          <p:cNvPr id="12" name="Content Placeholder 11">
            <a:extLst>
              <a:ext uri="{FF2B5EF4-FFF2-40B4-BE49-F238E27FC236}">
                <a16:creationId xmlns:a16="http://schemas.microsoft.com/office/drawing/2014/main" id="{83E5B795-1C72-0474-F9C5-956404F4DB57}"/>
              </a:ext>
            </a:extLst>
          </p:cNvPr>
          <p:cNvSpPr>
            <a:spLocks noGrp="1"/>
          </p:cNvSpPr>
          <p:nvPr>
            <p:ph idx="1"/>
          </p:nvPr>
        </p:nvSpPr>
        <p:spPr>
          <a:xfrm>
            <a:off x="1154954" y="2603500"/>
            <a:ext cx="10868433" cy="3416300"/>
          </a:xfrm>
        </p:spPr>
        <p:txBody>
          <a:bodyPr>
            <a:normAutofit/>
          </a:bodyPr>
          <a:lstStyle/>
          <a:p>
            <a:pPr algn="just">
              <a:buFont typeface="Wingdings" panose="05000000000000000000" pitchFamily="2" charset="2"/>
              <a:buChar char="Ø"/>
            </a:pPr>
            <a:r>
              <a:rPr lang="en-US" sz="2300" dirty="0">
                <a:latin typeface="Times New Roman" panose="02020603050405020304" pitchFamily="18" charset="0"/>
                <a:cs typeface="Times New Roman" panose="02020603050405020304" pitchFamily="18" charset="0"/>
              </a:rPr>
              <a:t>Analyzed The Dataset To Understand Its Characteristics</a:t>
            </a:r>
          </a:p>
          <a:p>
            <a:pPr algn="just">
              <a:buFont typeface="Wingdings" panose="05000000000000000000" pitchFamily="2" charset="2"/>
              <a:buChar char="Ø"/>
            </a:pPr>
            <a:r>
              <a:rPr lang="en-US" sz="2300" dirty="0">
                <a:latin typeface="Times New Roman" panose="02020603050405020304" pitchFamily="18" charset="0"/>
                <a:cs typeface="Times New Roman" panose="02020603050405020304" pitchFamily="18" charset="0"/>
              </a:rPr>
              <a:t>Performed exploratory data analysis to gain insights into feature distributions, correlations, and potential relationships with the target variable (flight prices). Below are few Examples.</a:t>
            </a:r>
          </a:p>
          <a:p>
            <a:pPr algn="just"/>
            <a:endParaRPr lang="en-US" sz="2300" dirty="0">
              <a:latin typeface="Times New Roman" panose="02020603050405020304" pitchFamily="18" charset="0"/>
              <a:cs typeface="Times New Roman" panose="02020603050405020304" pitchFamily="18" charset="0"/>
            </a:endParaRPr>
          </a:p>
          <a:p>
            <a:pPr algn="just"/>
            <a:endParaRPr lang="en-US" sz="2300" dirty="0">
              <a:latin typeface="Times New Roman" panose="02020603050405020304" pitchFamily="18" charset="0"/>
              <a:cs typeface="Times New Roman" panose="02020603050405020304" pitchFamily="18" charset="0"/>
            </a:endParaRPr>
          </a:p>
        </p:txBody>
      </p:sp>
      <p:pic>
        <p:nvPicPr>
          <p:cNvPr id="4" name="Picture 3" descr="A pie chart with different colored circles&#10;&#10;Description automatically generated">
            <a:extLst>
              <a:ext uri="{FF2B5EF4-FFF2-40B4-BE49-F238E27FC236}">
                <a16:creationId xmlns:a16="http://schemas.microsoft.com/office/drawing/2014/main" id="{BF1FF94E-3B59-002D-E940-149D5E6924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6383" y="4241260"/>
            <a:ext cx="3180945" cy="2448489"/>
          </a:xfrm>
          <a:prstGeom prst="rect">
            <a:avLst/>
          </a:prstGeom>
        </p:spPr>
      </p:pic>
      <p:pic>
        <p:nvPicPr>
          <p:cNvPr id="6" name="Picture 5" descr="A graph with blue bars&#10;&#10;Description automatically generated">
            <a:extLst>
              <a:ext uri="{FF2B5EF4-FFF2-40B4-BE49-F238E27FC236}">
                <a16:creationId xmlns:a16="http://schemas.microsoft.com/office/drawing/2014/main" id="{2DD30D70-4126-91C4-AC93-CB4F069E7C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35132" y="4000355"/>
            <a:ext cx="3690962" cy="2689394"/>
          </a:xfrm>
          <a:prstGeom prst="rect">
            <a:avLst/>
          </a:prstGeom>
        </p:spPr>
      </p:pic>
      <p:pic>
        <p:nvPicPr>
          <p:cNvPr id="8" name="Picture 7" descr="A pie chart with different colored circles&#10;&#10;Description automatically generated">
            <a:extLst>
              <a:ext uri="{FF2B5EF4-FFF2-40B4-BE49-F238E27FC236}">
                <a16:creationId xmlns:a16="http://schemas.microsoft.com/office/drawing/2014/main" id="{C9E29DF5-E059-32B2-06FF-D179594928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69935" y="4148615"/>
            <a:ext cx="3025809" cy="2709385"/>
          </a:xfrm>
          <a:prstGeom prst="rect">
            <a:avLst/>
          </a:prstGeom>
        </p:spPr>
      </p:pic>
    </p:spTree>
    <p:extLst>
      <p:ext uri="{BB962C8B-B14F-4D97-AF65-F5344CB8AC3E}">
        <p14:creationId xmlns:p14="http://schemas.microsoft.com/office/powerpoint/2010/main" val="6508934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B540C-56BF-7A3B-5C73-7A47382CAD04}"/>
              </a:ext>
            </a:extLst>
          </p:cNvPr>
          <p:cNvSpPr>
            <a:spLocks noGrp="1"/>
          </p:cNvSpPr>
          <p:nvPr>
            <p:ph type="title"/>
          </p:nvPr>
        </p:nvSpPr>
        <p:spPr/>
        <p:txBody>
          <a:bodyPr/>
          <a:lstStyle/>
          <a:p>
            <a:r>
              <a:rPr lang="en-US" dirty="0"/>
              <a:t>Phase – 3 : Model Development</a:t>
            </a:r>
            <a:endParaRPr lang="en-IN" dirty="0"/>
          </a:p>
        </p:txBody>
      </p:sp>
      <p:sp>
        <p:nvSpPr>
          <p:cNvPr id="8" name="Content Placeholder 7">
            <a:extLst>
              <a:ext uri="{FF2B5EF4-FFF2-40B4-BE49-F238E27FC236}">
                <a16:creationId xmlns:a16="http://schemas.microsoft.com/office/drawing/2014/main" id="{922F7259-E2E8-357F-3232-736F853B2934}"/>
              </a:ext>
            </a:extLst>
          </p:cNvPr>
          <p:cNvSpPr>
            <a:spLocks noGrp="1"/>
          </p:cNvSpPr>
          <p:nvPr>
            <p:ph idx="1"/>
          </p:nvPr>
        </p:nvSpPr>
        <p:spPr>
          <a:xfrm>
            <a:off x="669303" y="2603499"/>
            <a:ext cx="10972799" cy="3948129"/>
          </a:xfrm>
        </p:spPr>
        <p:txBody>
          <a:bodyPr>
            <a:noAutofit/>
          </a:bodyPr>
          <a:lstStyle/>
          <a:p>
            <a:pPr algn="just">
              <a:buFont typeface="Wingdings" panose="05000000000000000000" pitchFamily="2" charset="2"/>
              <a:buChar char="Ø"/>
            </a:pPr>
            <a:r>
              <a:rPr lang="en-US" sz="2300" dirty="0">
                <a:solidFill>
                  <a:schemeClr val="tx1"/>
                </a:solidFill>
                <a:latin typeface="Times New Roman" panose="02020603050405020304" pitchFamily="18" charset="0"/>
                <a:cs typeface="Times New Roman" panose="02020603050405020304" pitchFamily="18" charset="0"/>
              </a:rPr>
              <a:t>We chose regression model for forecasting flight prices.</a:t>
            </a:r>
          </a:p>
          <a:p>
            <a:pPr algn="just">
              <a:buFont typeface="Wingdings" panose="05000000000000000000" pitchFamily="2" charset="2"/>
              <a:buChar char="Ø"/>
            </a:pPr>
            <a:r>
              <a:rPr lang="en-US" sz="2300" dirty="0">
                <a:solidFill>
                  <a:schemeClr val="tx1"/>
                </a:solidFill>
                <a:latin typeface="Times New Roman" panose="02020603050405020304" pitchFamily="18" charset="0"/>
                <a:cs typeface="Times New Roman" panose="02020603050405020304" pitchFamily="18" charset="0"/>
              </a:rPr>
              <a:t>Assess the model's precision by testing it with actual data to evaluate its performance.</a:t>
            </a:r>
          </a:p>
          <a:p>
            <a:pPr algn="just">
              <a:buFont typeface="Wingdings" panose="05000000000000000000" pitchFamily="2" charset="2"/>
              <a:buChar char="Ø"/>
            </a:pPr>
            <a:r>
              <a:rPr lang="en-US" sz="2300" dirty="0">
                <a:solidFill>
                  <a:schemeClr val="tx1"/>
                </a:solidFill>
                <a:latin typeface="Times New Roman" panose="02020603050405020304" pitchFamily="18" charset="0"/>
                <a:cs typeface="Times New Roman" panose="02020603050405020304" pitchFamily="18" charset="0"/>
              </a:rPr>
              <a:t>We are using different machine learning techniques like Linear Regression, Support Vector Regression (SVR), Random Forest Regression, Decision tree regression, KNN and Ensemble models (XG Boost).</a:t>
            </a:r>
          </a:p>
          <a:p>
            <a:pPr algn="just">
              <a:buFont typeface="Wingdings" panose="05000000000000000000" pitchFamily="2" charset="2"/>
              <a:buChar char="Ø"/>
            </a:pPr>
            <a:r>
              <a:rPr lang="en-US" sz="2300" dirty="0">
                <a:solidFill>
                  <a:schemeClr val="tx1"/>
                </a:solidFill>
                <a:latin typeface="Times New Roman" panose="02020603050405020304" pitchFamily="18" charset="0"/>
                <a:cs typeface="Times New Roman" panose="02020603050405020304" pitchFamily="18" charset="0"/>
              </a:rPr>
              <a:t>We have used Hyper Parameter tuning techniques to get Best parameters.</a:t>
            </a:r>
          </a:p>
          <a:p>
            <a:pPr algn="just">
              <a:buFont typeface="Wingdings" panose="05000000000000000000" pitchFamily="2" charset="2"/>
              <a:buChar char="Ø"/>
            </a:pPr>
            <a:r>
              <a:rPr lang="en-US" sz="2300" dirty="0">
                <a:solidFill>
                  <a:schemeClr val="tx1"/>
                </a:solidFill>
                <a:latin typeface="Times New Roman" panose="02020603050405020304" pitchFamily="18" charset="0"/>
                <a:cs typeface="Times New Roman" panose="02020603050405020304" pitchFamily="18" charset="0"/>
              </a:rPr>
              <a:t>Each of these models has its architecture, with varying depths and complexities.</a:t>
            </a:r>
          </a:p>
          <a:p>
            <a:pPr algn="just"/>
            <a:endParaRPr lang="en-US" sz="23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162423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Template>
  <TotalTime>332</TotalTime>
  <Words>1316</Words>
  <Application>Microsoft Office PowerPoint</Application>
  <PresentationFormat>Widescreen</PresentationFormat>
  <Paragraphs>153</Paragraphs>
  <Slides>23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Century Gothic</vt:lpstr>
      <vt:lpstr>Times New Roman</vt:lpstr>
      <vt:lpstr>Wingdings</vt:lpstr>
      <vt:lpstr>Wingdings 3</vt:lpstr>
      <vt:lpstr>Ion Boardroom</vt:lpstr>
      <vt:lpstr>PowerPoint Presentation</vt:lpstr>
      <vt:lpstr>Team Members</vt:lpstr>
      <vt:lpstr>THE AGENDA OF THE PROJECT</vt:lpstr>
      <vt:lpstr>Project Scope</vt:lpstr>
      <vt:lpstr>Software and Hardware Requirements</vt:lpstr>
      <vt:lpstr>Phase 1: Data Collection and Pre-Processing</vt:lpstr>
      <vt:lpstr>Phase 1: Data Collection and Pre-Processing</vt:lpstr>
      <vt:lpstr>Phase – 2 EXPLORATORY DATA ANALYSIS</vt:lpstr>
      <vt:lpstr>Phase – 3 : Model Development</vt:lpstr>
      <vt:lpstr>Phase – 4 : Model Tuning and Validation</vt:lpstr>
      <vt:lpstr>Phase 5: Model Selection and Deployment</vt:lpstr>
      <vt:lpstr>Project Deployment Architecture </vt:lpstr>
      <vt:lpstr>Deployment In AWS</vt:lpstr>
      <vt:lpstr>Deployment In AWS</vt:lpstr>
      <vt:lpstr>Deployment In AWS</vt:lpstr>
      <vt:lpstr>Project Execution </vt:lpstr>
      <vt:lpstr>Project Execution </vt:lpstr>
      <vt:lpstr>Prediction 1</vt:lpstr>
      <vt:lpstr>Prediction 2</vt:lpstr>
      <vt:lpstr>Live Demonstration Link</vt:lpstr>
      <vt:lpstr>Github Link</vt:lpstr>
      <vt:lpstr>Conclusion</vt:lpstr>
      <vt:lpstr>Thank 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FOOD IMAGE CLASSIFICATION USING DEEP LEARNING</dc:title>
  <dc:creator>shivamut@outlook.com</dc:creator>
  <cp:lastModifiedBy>Achyuth Reddy</cp:lastModifiedBy>
  <cp:revision>18</cp:revision>
  <dcterms:created xsi:type="dcterms:W3CDTF">2023-10-05T14:33:14Z</dcterms:created>
  <dcterms:modified xsi:type="dcterms:W3CDTF">2023-12-02T04:50:42Z</dcterms:modified>
</cp:coreProperties>
</file>

<file path=docProps/thumbnail.jpeg>
</file>